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57" r:id="rId6"/>
    <p:sldId id="256" r:id="rId7"/>
    <p:sldId id="258" r:id="rId8"/>
    <p:sldId id="262" r:id="rId9"/>
    <p:sldId id="264" r:id="rId10"/>
    <p:sldId id="259" r:id="rId11"/>
    <p:sldId id="263" r:id="rId12"/>
    <p:sldId id="260" r:id="rId13"/>
    <p:sldId id="261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E17B07-BEC3-4FD5-9B64-2DD5F823288F}" v="6" dt="2023-04-11T10:46:02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直美 土志田" userId="e3cb139afa67e8be" providerId="LiveId" clId="{9DE17B07-BEC3-4FD5-9B64-2DD5F823288F}"/>
    <pc:docChg chg="undo custSel addSld modSld sldOrd">
      <pc:chgData name="直美 土志田" userId="e3cb139afa67e8be" providerId="LiveId" clId="{9DE17B07-BEC3-4FD5-9B64-2DD5F823288F}" dt="2023-04-11T10:48:21.861" v="482" actId="5793"/>
      <pc:docMkLst>
        <pc:docMk/>
      </pc:docMkLst>
      <pc:sldChg chg="ord">
        <pc:chgData name="直美 土志田" userId="e3cb139afa67e8be" providerId="LiveId" clId="{9DE17B07-BEC3-4FD5-9B64-2DD5F823288F}" dt="2023-04-11T10:15:39.138" v="103"/>
        <pc:sldMkLst>
          <pc:docMk/>
          <pc:sldMk cId="2019043145" sldId="257"/>
        </pc:sldMkLst>
      </pc:sldChg>
      <pc:sldChg chg="modSp add mod ord">
        <pc:chgData name="直美 土志田" userId="e3cb139afa67e8be" providerId="LiveId" clId="{9DE17B07-BEC3-4FD5-9B64-2DD5F823288F}" dt="2023-04-11T10:18:24.871" v="162" actId="20577"/>
        <pc:sldMkLst>
          <pc:docMk/>
          <pc:sldMk cId="2005966824" sldId="280"/>
        </pc:sldMkLst>
        <pc:spChg chg="mod">
          <ac:chgData name="直美 土志田" userId="e3cb139afa67e8be" providerId="LiveId" clId="{9DE17B07-BEC3-4FD5-9B64-2DD5F823288F}" dt="2023-04-11T10:14:41.392" v="84" actId="14100"/>
          <ac:spMkLst>
            <pc:docMk/>
            <pc:sldMk cId="2005966824" sldId="280"/>
            <ac:spMk id="2" creationId="{363AF3C7-2A0F-C076-98FF-5CD2246EB942}"/>
          </ac:spMkLst>
        </pc:spChg>
        <pc:spChg chg="mod">
          <ac:chgData name="直美 土志田" userId="e3cb139afa67e8be" providerId="LiveId" clId="{9DE17B07-BEC3-4FD5-9B64-2DD5F823288F}" dt="2023-04-11T10:18:24.871" v="162" actId="20577"/>
          <ac:spMkLst>
            <pc:docMk/>
            <pc:sldMk cId="2005966824" sldId="280"/>
            <ac:spMk id="9" creationId="{91589B0D-7C5E-9378-20D6-77D393241B7F}"/>
          </ac:spMkLst>
        </pc:spChg>
      </pc:sldChg>
      <pc:sldChg chg="addSp delSp modSp new mod setBg">
        <pc:chgData name="直美 土志田" userId="e3cb139afa67e8be" providerId="LiveId" clId="{9DE17B07-BEC3-4FD5-9B64-2DD5F823288F}" dt="2023-04-11T10:36:31.434" v="370" actId="122"/>
        <pc:sldMkLst>
          <pc:docMk/>
          <pc:sldMk cId="2931500738" sldId="281"/>
        </pc:sldMkLst>
        <pc:spChg chg="mod">
          <ac:chgData name="直美 土志田" userId="e3cb139afa67e8be" providerId="LiveId" clId="{9DE17B07-BEC3-4FD5-9B64-2DD5F823288F}" dt="2023-04-11T10:35:32.820" v="343" actId="255"/>
          <ac:spMkLst>
            <pc:docMk/>
            <pc:sldMk cId="2931500738" sldId="281"/>
            <ac:spMk id="2" creationId="{BB3DE49C-423D-8091-CB4B-417F3052ABE5}"/>
          </ac:spMkLst>
        </pc:spChg>
        <pc:spChg chg="del">
          <ac:chgData name="直美 土志田" userId="e3cb139afa67e8be" providerId="LiveId" clId="{9DE17B07-BEC3-4FD5-9B64-2DD5F823288F}" dt="2023-04-11T10:28:40.270" v="164" actId="931"/>
          <ac:spMkLst>
            <pc:docMk/>
            <pc:sldMk cId="2931500738" sldId="281"/>
            <ac:spMk id="3" creationId="{449B0710-88A2-D190-709C-5A2FDBDEB6CC}"/>
          </ac:spMkLst>
        </pc:spChg>
        <pc:spChg chg="add del">
          <ac:chgData name="直美 土志田" userId="e3cb139afa67e8be" providerId="LiveId" clId="{9DE17B07-BEC3-4FD5-9B64-2DD5F823288F}" dt="2023-04-11T10:31:18.453" v="212" actId="26606"/>
          <ac:spMkLst>
            <pc:docMk/>
            <pc:sldMk cId="2931500738" sldId="281"/>
            <ac:spMk id="9" creationId="{45C541E2-DA01-0EB6-91E8-83FC48D8761E}"/>
          </ac:spMkLst>
        </pc:spChg>
        <pc:spChg chg="add del">
          <ac:chgData name="直美 土志田" userId="e3cb139afa67e8be" providerId="LiveId" clId="{9DE17B07-BEC3-4FD5-9B64-2DD5F823288F}" dt="2023-04-11T10:31:18.453" v="212" actId="26606"/>
          <ac:spMkLst>
            <pc:docMk/>
            <pc:sldMk cId="2931500738" sldId="281"/>
            <ac:spMk id="12" creationId="{45D37F4E-DDB4-456B-97E0-9937730A039F}"/>
          </ac:spMkLst>
        </pc:spChg>
        <pc:spChg chg="add del">
          <ac:chgData name="直美 土志田" userId="e3cb139afa67e8be" providerId="LiveId" clId="{9DE17B07-BEC3-4FD5-9B64-2DD5F823288F}" dt="2023-04-11T10:31:18.453" v="212" actId="26606"/>
          <ac:spMkLst>
            <pc:docMk/>
            <pc:sldMk cId="2931500738" sldId="281"/>
            <ac:spMk id="14" creationId="{B2DD41CD-8F47-4F56-AD12-4E2FF7696987}"/>
          </ac:spMkLst>
        </pc:spChg>
        <pc:spChg chg="add del">
          <ac:chgData name="直美 土志田" userId="e3cb139afa67e8be" providerId="LiveId" clId="{9DE17B07-BEC3-4FD5-9B64-2DD5F823288F}" dt="2023-04-11T10:34:05.902" v="329" actId="26606"/>
          <ac:spMkLst>
            <pc:docMk/>
            <pc:sldMk cId="2931500738" sldId="281"/>
            <ac:spMk id="16" creationId="{E659831F-0D9A-4C63-9EBB-8435B85A440F}"/>
          </ac:spMkLst>
        </pc:spChg>
        <pc:spChg chg="add del">
          <ac:chgData name="直美 土志田" userId="e3cb139afa67e8be" providerId="LiveId" clId="{9DE17B07-BEC3-4FD5-9B64-2DD5F823288F}" dt="2023-04-11T10:34:05.902" v="329" actId="26606"/>
          <ac:spMkLst>
            <pc:docMk/>
            <pc:sldMk cId="2931500738" sldId="281"/>
            <ac:spMk id="17" creationId="{058A14AF-9FB5-4CC7-BA35-E8E85D3EDF0E}"/>
          </ac:spMkLst>
        </pc:spChg>
        <pc:spChg chg="add del">
          <ac:chgData name="直美 土志田" userId="e3cb139afa67e8be" providerId="LiveId" clId="{9DE17B07-BEC3-4FD5-9B64-2DD5F823288F}" dt="2023-04-11T10:34:05.902" v="329" actId="26606"/>
          <ac:spMkLst>
            <pc:docMk/>
            <pc:sldMk cId="2931500738" sldId="281"/>
            <ac:spMk id="18" creationId="{E6995CE5-F890-4ABA-82A2-26507CE8D2A3}"/>
          </ac:spMkLst>
        </pc:spChg>
        <pc:spChg chg="add del">
          <ac:chgData name="直美 土志田" userId="e3cb139afa67e8be" providerId="LiveId" clId="{9DE17B07-BEC3-4FD5-9B64-2DD5F823288F}" dt="2023-04-11T10:34:05.902" v="329" actId="26606"/>
          <ac:spMkLst>
            <pc:docMk/>
            <pc:sldMk cId="2931500738" sldId="281"/>
            <ac:spMk id="19" creationId="{3A9A4357-BD1D-4622-A4FE-766E6AB8DE84}"/>
          </ac:spMkLst>
        </pc:spChg>
        <pc:spChg chg="add mod ord">
          <ac:chgData name="直美 土志田" userId="e3cb139afa67e8be" providerId="LiveId" clId="{9DE17B07-BEC3-4FD5-9B64-2DD5F823288F}" dt="2023-04-11T10:36:31.434" v="370" actId="122"/>
          <ac:spMkLst>
            <pc:docMk/>
            <pc:sldMk cId="2931500738" sldId="281"/>
            <ac:spMk id="20" creationId="{10134A0D-6294-286C-165E-DCC392913FBF}"/>
          </ac:spMkLst>
        </pc:spChg>
        <pc:spChg chg="add del">
          <ac:chgData name="直美 土志田" userId="e3cb139afa67e8be" providerId="LiveId" clId="{9DE17B07-BEC3-4FD5-9B64-2DD5F823288F}" dt="2023-04-11T10:33:52.989" v="326" actId="26606"/>
          <ac:spMkLst>
            <pc:docMk/>
            <pc:sldMk cId="2931500738" sldId="281"/>
            <ac:spMk id="25" creationId="{327D73B4-9F5C-4A64-A179-51B9500CB8B5}"/>
          </ac:spMkLst>
        </pc:spChg>
        <pc:spChg chg="add del">
          <ac:chgData name="直美 土志田" userId="e3cb139afa67e8be" providerId="LiveId" clId="{9DE17B07-BEC3-4FD5-9B64-2DD5F823288F}" dt="2023-04-11T10:33:52.989" v="326" actId="26606"/>
          <ac:spMkLst>
            <pc:docMk/>
            <pc:sldMk cId="2931500738" sldId="281"/>
            <ac:spMk id="27" creationId="{C1F06963-6374-4B48-844F-071A9BAAAE02}"/>
          </ac:spMkLst>
        </pc:spChg>
        <pc:spChg chg="add del">
          <ac:chgData name="直美 土志田" userId="e3cb139afa67e8be" providerId="LiveId" clId="{9DE17B07-BEC3-4FD5-9B64-2DD5F823288F}" dt="2023-04-11T10:33:52.989" v="326" actId="26606"/>
          <ac:spMkLst>
            <pc:docMk/>
            <pc:sldMk cId="2931500738" sldId="281"/>
            <ac:spMk id="29" creationId="{6CB927A4-E432-4310-9CD5-E89FF5063179}"/>
          </ac:spMkLst>
        </pc:spChg>
        <pc:spChg chg="add del">
          <ac:chgData name="直美 土志田" userId="e3cb139afa67e8be" providerId="LiveId" clId="{9DE17B07-BEC3-4FD5-9B64-2DD5F823288F}" dt="2023-04-11T10:33:52.989" v="326" actId="26606"/>
          <ac:spMkLst>
            <pc:docMk/>
            <pc:sldMk cId="2931500738" sldId="281"/>
            <ac:spMk id="31" creationId="{1453BF6C-B012-48B7-B4E8-6D7AC7C27D02}"/>
          </ac:spMkLst>
        </pc:spChg>
        <pc:spChg chg="add del">
          <ac:chgData name="直美 土志田" userId="e3cb139afa67e8be" providerId="LiveId" clId="{9DE17B07-BEC3-4FD5-9B64-2DD5F823288F}" dt="2023-04-11T10:33:52.989" v="326" actId="26606"/>
          <ac:spMkLst>
            <pc:docMk/>
            <pc:sldMk cId="2931500738" sldId="281"/>
            <ac:spMk id="33" creationId="{E3020543-B24B-4EC4-8FFC-8DD88EEA91A8}"/>
          </ac:spMkLst>
        </pc:spChg>
        <pc:spChg chg="add del">
          <ac:chgData name="直美 土志田" userId="e3cb139afa67e8be" providerId="LiveId" clId="{9DE17B07-BEC3-4FD5-9B64-2DD5F823288F}" dt="2023-04-11T10:34:05.894" v="328" actId="26606"/>
          <ac:spMkLst>
            <pc:docMk/>
            <pc:sldMk cId="2931500738" sldId="281"/>
            <ac:spMk id="37" creationId="{4F7EBAE4-9945-4473-9E34-B2C66EA0F03D}"/>
          </ac:spMkLst>
        </pc:spChg>
        <pc:spChg chg="add del">
          <ac:chgData name="直美 土志田" userId="e3cb139afa67e8be" providerId="LiveId" clId="{9DE17B07-BEC3-4FD5-9B64-2DD5F823288F}" dt="2023-04-11T10:34:05.894" v="328" actId="26606"/>
          <ac:spMkLst>
            <pc:docMk/>
            <pc:sldMk cId="2931500738" sldId="281"/>
            <ac:spMk id="38" creationId="{70BEB1E7-2F88-40BC-B73D-42E5B6F80BFC}"/>
          </ac:spMkLst>
        </pc:spChg>
        <pc:spChg chg="add del">
          <ac:chgData name="直美 土志田" userId="e3cb139afa67e8be" providerId="LiveId" clId="{9DE17B07-BEC3-4FD5-9B64-2DD5F823288F}" dt="2023-04-11T10:34:05.894" v="328" actId="26606"/>
          <ac:spMkLst>
            <pc:docMk/>
            <pc:sldMk cId="2931500738" sldId="281"/>
            <ac:spMk id="39" creationId="{A7B99495-F43F-4D80-A44F-2CB4764EB90B}"/>
          </ac:spMkLst>
        </pc:spChg>
        <pc:spChg chg="add">
          <ac:chgData name="直美 土志田" userId="e3cb139afa67e8be" providerId="LiveId" clId="{9DE17B07-BEC3-4FD5-9B64-2DD5F823288F}" dt="2023-04-11T10:34:05.902" v="329" actId="26606"/>
          <ac:spMkLst>
            <pc:docMk/>
            <pc:sldMk cId="2931500738" sldId="281"/>
            <ac:spMk id="41" creationId="{F13C74B1-5B17-4795-BED0-7140497B445A}"/>
          </ac:spMkLst>
        </pc:spChg>
        <pc:spChg chg="add">
          <ac:chgData name="直美 土志田" userId="e3cb139afa67e8be" providerId="LiveId" clId="{9DE17B07-BEC3-4FD5-9B64-2DD5F823288F}" dt="2023-04-11T10:34:05.902" v="329" actId="26606"/>
          <ac:spMkLst>
            <pc:docMk/>
            <pc:sldMk cId="2931500738" sldId="281"/>
            <ac:spMk id="42" creationId="{D4974D33-8DC5-464E-8C6D-BE58F0669C17}"/>
          </ac:spMkLst>
        </pc:spChg>
        <pc:picChg chg="add mod">
          <ac:chgData name="直美 土志田" userId="e3cb139afa67e8be" providerId="LiveId" clId="{9DE17B07-BEC3-4FD5-9B64-2DD5F823288F}" dt="2023-04-11T10:34:05.902" v="329" actId="26606"/>
          <ac:picMkLst>
            <pc:docMk/>
            <pc:sldMk cId="2931500738" sldId="281"/>
            <ac:picMk id="5" creationId="{58E926FD-F260-CF00-595A-D4B94C8AE857}"/>
          </ac:picMkLst>
        </pc:picChg>
        <pc:cxnChg chg="add del">
          <ac:chgData name="直美 土志田" userId="e3cb139afa67e8be" providerId="LiveId" clId="{9DE17B07-BEC3-4FD5-9B64-2DD5F823288F}" dt="2023-04-11T10:33:52.989" v="326" actId="26606"/>
          <ac:cxnSpMkLst>
            <pc:docMk/>
            <pc:sldMk cId="2931500738" sldId="281"/>
            <ac:cxnSpMk id="35" creationId="{C49DA8F6-BCC1-4447-B54C-57856834B94B}"/>
          </ac:cxnSpMkLst>
        </pc:cxnChg>
      </pc:sldChg>
      <pc:sldChg chg="addSp delSp modSp new mod setBg setClrOvrMap">
        <pc:chgData name="直美 土志田" userId="e3cb139afa67e8be" providerId="LiveId" clId="{9DE17B07-BEC3-4FD5-9B64-2DD5F823288F}" dt="2023-04-11T10:46:34.414" v="470" actId="207"/>
        <pc:sldMkLst>
          <pc:docMk/>
          <pc:sldMk cId="890602738" sldId="282"/>
        </pc:sldMkLst>
        <pc:spChg chg="mod ord">
          <ac:chgData name="直美 土志田" userId="e3cb139afa67e8be" providerId="LiveId" clId="{9DE17B07-BEC3-4FD5-9B64-2DD5F823288F}" dt="2023-04-11T10:46:34.414" v="470" actId="207"/>
          <ac:spMkLst>
            <pc:docMk/>
            <pc:sldMk cId="890602738" sldId="282"/>
            <ac:spMk id="2" creationId="{E1DEF477-8888-4704-2589-74086CE0FF12}"/>
          </ac:spMkLst>
        </pc:spChg>
        <pc:spChg chg="del">
          <ac:chgData name="直美 土志田" userId="e3cb139afa67e8be" providerId="LiveId" clId="{9DE17B07-BEC3-4FD5-9B64-2DD5F823288F}" dt="2023-04-11T10:41:16.135" v="373" actId="931"/>
          <ac:spMkLst>
            <pc:docMk/>
            <pc:sldMk cId="890602738" sldId="282"/>
            <ac:spMk id="3" creationId="{0F30F364-D364-C00B-4A0E-BBA773D34B52}"/>
          </ac:spMkLst>
        </pc:spChg>
        <pc:spChg chg="add del">
          <ac:chgData name="直美 土志田" userId="e3cb139afa67e8be" providerId="LiveId" clId="{9DE17B07-BEC3-4FD5-9B64-2DD5F823288F}" dt="2023-04-11T10:44:01.248" v="444" actId="26606"/>
          <ac:spMkLst>
            <pc:docMk/>
            <pc:sldMk cId="890602738" sldId="282"/>
            <ac:spMk id="10" creationId="{9B7AD9F6-8CE7-4299-8FC6-328F4DCD3FF9}"/>
          </ac:spMkLst>
        </pc:spChg>
        <pc:spChg chg="add del">
          <ac:chgData name="直美 土志田" userId="e3cb139afa67e8be" providerId="LiveId" clId="{9DE17B07-BEC3-4FD5-9B64-2DD5F823288F}" dt="2023-04-11T10:44:01.248" v="444" actId="26606"/>
          <ac:spMkLst>
            <pc:docMk/>
            <pc:sldMk cId="890602738" sldId="282"/>
            <ac:spMk id="12" creationId="{F49775AF-8896-43EE-92C6-83497D6DC56F}"/>
          </ac:spMkLst>
        </pc:spChg>
        <pc:spChg chg="add del">
          <ac:chgData name="直美 土志田" userId="e3cb139afa67e8be" providerId="LiveId" clId="{9DE17B07-BEC3-4FD5-9B64-2DD5F823288F}" dt="2023-04-11T10:43:16.528" v="427" actId="26606"/>
          <ac:spMkLst>
            <pc:docMk/>
            <pc:sldMk cId="890602738" sldId="282"/>
            <ac:spMk id="16" creationId="{54C69BB0-1156-6791-F7EB-43A7DC14061F}"/>
          </ac:spMkLst>
        </pc:spChg>
        <pc:spChg chg="add del">
          <ac:chgData name="直美 土志田" userId="e3cb139afa67e8be" providerId="LiveId" clId="{9DE17B07-BEC3-4FD5-9B64-2DD5F823288F}" dt="2023-04-11T10:43:43.644" v="437" actId="26606"/>
          <ac:spMkLst>
            <pc:docMk/>
            <pc:sldMk cId="890602738" sldId="282"/>
            <ac:spMk id="17" creationId="{ECC07320-C2CA-4E29-8481-9D9E143C7788}"/>
          </ac:spMkLst>
        </pc:spChg>
        <pc:spChg chg="add del">
          <ac:chgData name="直美 土志田" userId="e3cb139afa67e8be" providerId="LiveId" clId="{9DE17B07-BEC3-4FD5-9B64-2DD5F823288F}" dt="2023-04-11T10:43:16.528" v="427" actId="26606"/>
          <ac:spMkLst>
            <pc:docMk/>
            <pc:sldMk cId="890602738" sldId="282"/>
            <ac:spMk id="19" creationId="{F13C74B1-5B17-4795-BED0-7140497B445A}"/>
          </ac:spMkLst>
        </pc:spChg>
        <pc:spChg chg="add del">
          <ac:chgData name="直美 土志田" userId="e3cb139afa67e8be" providerId="LiveId" clId="{9DE17B07-BEC3-4FD5-9B64-2DD5F823288F}" dt="2023-04-11T10:43:16.528" v="427" actId="26606"/>
          <ac:spMkLst>
            <pc:docMk/>
            <pc:sldMk cId="890602738" sldId="282"/>
            <ac:spMk id="21" creationId="{D4974D33-8DC5-464E-8C6D-BE58F0669C17}"/>
          </ac:spMkLst>
        </pc:spChg>
        <pc:spChg chg="add del">
          <ac:chgData name="直美 土志田" userId="e3cb139afa67e8be" providerId="LiveId" clId="{9DE17B07-BEC3-4FD5-9B64-2DD5F823288F}" dt="2023-04-11T10:43:19.240" v="429" actId="26606"/>
          <ac:spMkLst>
            <pc:docMk/>
            <pc:sldMk cId="890602738" sldId="282"/>
            <ac:spMk id="23" creationId="{743AA782-23D1-4521-8CAD-47662984AA08}"/>
          </ac:spMkLst>
        </pc:spChg>
        <pc:spChg chg="add del">
          <ac:chgData name="直美 土志田" userId="e3cb139afa67e8be" providerId="LiveId" clId="{9DE17B07-BEC3-4FD5-9B64-2DD5F823288F}" dt="2023-04-11T10:43:19.240" v="429" actId="26606"/>
          <ac:spMkLst>
            <pc:docMk/>
            <pc:sldMk cId="890602738" sldId="282"/>
            <ac:spMk id="24" creationId="{71877DBC-BB60-40F0-AC93-2ACDBAAE60CE}"/>
          </ac:spMkLst>
        </pc:spChg>
        <pc:spChg chg="add del">
          <ac:chgData name="直美 土志田" userId="e3cb139afa67e8be" providerId="LiveId" clId="{9DE17B07-BEC3-4FD5-9B64-2DD5F823288F}" dt="2023-04-11T10:43:19.240" v="429" actId="26606"/>
          <ac:spMkLst>
            <pc:docMk/>
            <pc:sldMk cId="890602738" sldId="282"/>
            <ac:spMk id="25" creationId="{CBE58C6A-E675-5C3C-6A02-37E38588ACEA}"/>
          </ac:spMkLst>
        </pc:spChg>
        <pc:spChg chg="add del">
          <ac:chgData name="直美 土志田" userId="e3cb139afa67e8be" providerId="LiveId" clId="{9DE17B07-BEC3-4FD5-9B64-2DD5F823288F}" dt="2023-04-11T10:43:21.978" v="431" actId="26606"/>
          <ac:spMkLst>
            <pc:docMk/>
            <pc:sldMk cId="890602738" sldId="282"/>
            <ac:spMk id="27" creationId="{D009D6D5-DAC2-4A8B-A17A-E206B9012D09}"/>
          </ac:spMkLst>
        </pc:spChg>
        <pc:spChg chg="add del">
          <ac:chgData name="直美 土志田" userId="e3cb139afa67e8be" providerId="LiveId" clId="{9DE17B07-BEC3-4FD5-9B64-2DD5F823288F}" dt="2023-04-11T10:43:21.978" v="431" actId="26606"/>
          <ac:spMkLst>
            <pc:docMk/>
            <pc:sldMk cId="890602738" sldId="282"/>
            <ac:spMk id="28" creationId="{9BE19474-853C-BEED-A062-AE522C0E06AB}"/>
          </ac:spMkLst>
        </pc:spChg>
        <pc:spChg chg="add del">
          <ac:chgData name="直美 土志田" userId="e3cb139afa67e8be" providerId="LiveId" clId="{9DE17B07-BEC3-4FD5-9B64-2DD5F823288F}" dt="2023-04-11T10:43:27.458" v="433" actId="26606"/>
          <ac:spMkLst>
            <pc:docMk/>
            <pc:sldMk cId="890602738" sldId="282"/>
            <ac:spMk id="30" creationId="{04812C46-200A-4DEB-A05E-3ED6C68C2387}"/>
          </ac:spMkLst>
        </pc:spChg>
        <pc:spChg chg="add del">
          <ac:chgData name="直美 土志田" userId="e3cb139afa67e8be" providerId="LiveId" clId="{9DE17B07-BEC3-4FD5-9B64-2DD5F823288F}" dt="2023-04-11T10:43:27.458" v="433" actId="26606"/>
          <ac:spMkLst>
            <pc:docMk/>
            <pc:sldMk cId="890602738" sldId="282"/>
            <ac:spMk id="31" creationId="{D1EA859B-E555-4109-94F3-6700E046E008}"/>
          </ac:spMkLst>
        </pc:spChg>
        <pc:spChg chg="add del">
          <ac:chgData name="直美 土志田" userId="e3cb139afa67e8be" providerId="LiveId" clId="{9DE17B07-BEC3-4FD5-9B64-2DD5F823288F}" dt="2023-04-11T10:43:27.458" v="433" actId="26606"/>
          <ac:spMkLst>
            <pc:docMk/>
            <pc:sldMk cId="890602738" sldId="282"/>
            <ac:spMk id="32" creationId="{104E06D8-F518-5481-3C60-ED66A283549C}"/>
          </ac:spMkLst>
        </pc:spChg>
        <pc:spChg chg="add del">
          <ac:chgData name="直美 土志田" userId="e3cb139afa67e8be" providerId="LiveId" clId="{9DE17B07-BEC3-4FD5-9B64-2DD5F823288F}" dt="2023-04-11T10:43:30.585" v="435" actId="26606"/>
          <ac:spMkLst>
            <pc:docMk/>
            <pc:sldMk cId="890602738" sldId="282"/>
            <ac:spMk id="34" creationId="{D3E17859-C5F0-476F-A082-A4CB8841DB24}"/>
          </ac:spMkLst>
        </pc:spChg>
        <pc:spChg chg="add del">
          <ac:chgData name="直美 土志田" userId="e3cb139afa67e8be" providerId="LiveId" clId="{9DE17B07-BEC3-4FD5-9B64-2DD5F823288F}" dt="2023-04-11T10:43:30.585" v="435" actId="26606"/>
          <ac:spMkLst>
            <pc:docMk/>
            <pc:sldMk cId="890602738" sldId="282"/>
            <ac:spMk id="35" creationId="{1AFA1E48-4FE0-D452-4788-DFF678A7D0EA}"/>
          </ac:spMkLst>
        </pc:spChg>
        <pc:spChg chg="add del">
          <ac:chgData name="直美 土志田" userId="e3cb139afa67e8be" providerId="LiveId" clId="{9DE17B07-BEC3-4FD5-9B64-2DD5F823288F}" dt="2023-04-11T10:43:30.585" v="435" actId="26606"/>
          <ac:spMkLst>
            <pc:docMk/>
            <pc:sldMk cId="890602738" sldId="282"/>
            <ac:spMk id="36" creationId="{70BEB1E7-2F88-40BC-B73D-42E5B6F80BFC}"/>
          </ac:spMkLst>
        </pc:spChg>
        <pc:spChg chg="add del">
          <ac:chgData name="直美 土志田" userId="e3cb139afa67e8be" providerId="LiveId" clId="{9DE17B07-BEC3-4FD5-9B64-2DD5F823288F}" dt="2023-04-11T10:43:30.585" v="435" actId="26606"/>
          <ac:spMkLst>
            <pc:docMk/>
            <pc:sldMk cId="890602738" sldId="282"/>
            <ac:spMk id="37" creationId="{A7B99495-F43F-4D80-A44F-2CB4764EB90B}"/>
          </ac:spMkLst>
        </pc:spChg>
        <pc:spChg chg="add del">
          <ac:chgData name="直美 土志田" userId="e3cb139afa67e8be" providerId="LiveId" clId="{9DE17B07-BEC3-4FD5-9B64-2DD5F823288F}" dt="2023-04-11T10:43:43.644" v="437" actId="26606"/>
          <ac:spMkLst>
            <pc:docMk/>
            <pc:sldMk cId="890602738" sldId="282"/>
            <ac:spMk id="39" creationId="{178FB36B-5BFE-42CA-BC60-1115E0D95EEC}"/>
          </ac:spMkLst>
        </pc:spChg>
        <pc:spChg chg="add del">
          <ac:chgData name="直美 土志田" userId="e3cb139afa67e8be" providerId="LiveId" clId="{9DE17B07-BEC3-4FD5-9B64-2DD5F823288F}" dt="2023-04-11T10:43:53.931" v="439" actId="26606"/>
          <ac:spMkLst>
            <pc:docMk/>
            <pc:sldMk cId="890602738" sldId="282"/>
            <ac:spMk id="41" creationId="{657F69E0-C4B0-4BEC-A689-4F8D877F05D4}"/>
          </ac:spMkLst>
        </pc:spChg>
        <pc:spChg chg="add del">
          <ac:chgData name="直美 土志田" userId="e3cb139afa67e8be" providerId="LiveId" clId="{9DE17B07-BEC3-4FD5-9B64-2DD5F823288F}" dt="2023-04-11T10:43:53.931" v="439" actId="26606"/>
          <ac:spMkLst>
            <pc:docMk/>
            <pc:sldMk cId="890602738" sldId="282"/>
            <ac:spMk id="42" creationId="{9F6380B4-6A1C-481E-8408-B4E6C75B9B81}"/>
          </ac:spMkLst>
        </pc:spChg>
        <pc:spChg chg="add del">
          <ac:chgData name="直美 土志田" userId="e3cb139afa67e8be" providerId="LiveId" clId="{9DE17B07-BEC3-4FD5-9B64-2DD5F823288F}" dt="2023-04-11T10:43:56.966" v="441" actId="26606"/>
          <ac:spMkLst>
            <pc:docMk/>
            <pc:sldMk cId="890602738" sldId="282"/>
            <ac:spMk id="44" creationId="{A8384FB5-9ADC-4DDC-881B-597D56F5B15D}"/>
          </ac:spMkLst>
        </pc:spChg>
        <pc:spChg chg="add del">
          <ac:chgData name="直美 土志田" userId="e3cb139afa67e8be" providerId="LiveId" clId="{9DE17B07-BEC3-4FD5-9B64-2DD5F823288F}" dt="2023-04-11T10:43:56.966" v="441" actId="26606"/>
          <ac:spMkLst>
            <pc:docMk/>
            <pc:sldMk cId="890602738" sldId="282"/>
            <ac:spMk id="45" creationId="{91E5A9A7-95C6-4F4F-B00E-C82E07FE62EF}"/>
          </ac:spMkLst>
        </pc:spChg>
        <pc:spChg chg="add del">
          <ac:chgData name="直美 土志田" userId="e3cb139afa67e8be" providerId="LiveId" clId="{9DE17B07-BEC3-4FD5-9B64-2DD5F823288F}" dt="2023-04-11T10:43:56.966" v="441" actId="26606"/>
          <ac:spMkLst>
            <pc:docMk/>
            <pc:sldMk cId="890602738" sldId="282"/>
            <ac:spMk id="46" creationId="{D07DD2DE-F619-49DD-B5E7-03A290FF4ED1}"/>
          </ac:spMkLst>
        </pc:spChg>
        <pc:spChg chg="add del">
          <ac:chgData name="直美 土志田" userId="e3cb139afa67e8be" providerId="LiveId" clId="{9DE17B07-BEC3-4FD5-9B64-2DD5F823288F}" dt="2023-04-11T10:43:56.966" v="441" actId="26606"/>
          <ac:spMkLst>
            <pc:docMk/>
            <pc:sldMk cId="890602738" sldId="282"/>
            <ac:spMk id="47" creationId="{85149191-5F60-4A28-AAFF-039F96B0F3EC}"/>
          </ac:spMkLst>
        </pc:spChg>
        <pc:spChg chg="add del">
          <ac:chgData name="直美 土志田" userId="e3cb139afa67e8be" providerId="LiveId" clId="{9DE17B07-BEC3-4FD5-9B64-2DD5F823288F}" dt="2023-04-11T10:43:56.966" v="441" actId="26606"/>
          <ac:spMkLst>
            <pc:docMk/>
            <pc:sldMk cId="890602738" sldId="282"/>
            <ac:spMk id="48" creationId="{F8260ED5-17F7-4158-B241-D51DD4CF1B7E}"/>
          </ac:spMkLst>
        </pc:spChg>
        <pc:spChg chg="add del">
          <ac:chgData name="直美 土志田" userId="e3cb139afa67e8be" providerId="LiveId" clId="{9DE17B07-BEC3-4FD5-9B64-2DD5F823288F}" dt="2023-04-11T10:44:01.236" v="443" actId="26606"/>
          <ac:spMkLst>
            <pc:docMk/>
            <pc:sldMk cId="890602738" sldId="282"/>
            <ac:spMk id="50" creationId="{6B5E2835-4E47-45B3-9CFE-732FF7B05472}"/>
          </ac:spMkLst>
        </pc:spChg>
        <pc:spChg chg="add del">
          <ac:chgData name="直美 土志田" userId="e3cb139afa67e8be" providerId="LiveId" clId="{9DE17B07-BEC3-4FD5-9B64-2DD5F823288F}" dt="2023-04-11T10:44:01.236" v="443" actId="26606"/>
          <ac:spMkLst>
            <pc:docMk/>
            <pc:sldMk cId="890602738" sldId="282"/>
            <ac:spMk id="51" creationId="{5B45AD5D-AA52-4F7B-9362-576A39AD9E09}"/>
          </ac:spMkLst>
        </pc:spChg>
        <pc:spChg chg="add del">
          <ac:chgData name="直美 土志田" userId="e3cb139afa67e8be" providerId="LiveId" clId="{9DE17B07-BEC3-4FD5-9B64-2DD5F823288F}" dt="2023-04-11T10:44:01.236" v="443" actId="26606"/>
          <ac:spMkLst>
            <pc:docMk/>
            <pc:sldMk cId="890602738" sldId="282"/>
            <ac:spMk id="52" creationId="{AEDD7960-4866-4399-BEF6-DD1431AB4E34}"/>
          </ac:spMkLst>
        </pc:spChg>
        <pc:spChg chg="add del">
          <ac:chgData name="直美 土志田" userId="e3cb139afa67e8be" providerId="LiveId" clId="{9DE17B07-BEC3-4FD5-9B64-2DD5F823288F}" dt="2023-04-11T10:44:01.236" v="443" actId="26606"/>
          <ac:spMkLst>
            <pc:docMk/>
            <pc:sldMk cId="890602738" sldId="282"/>
            <ac:spMk id="53" creationId="{55D4142C-5077-457F-A6AD-3FECFDB39685}"/>
          </ac:spMkLst>
        </pc:spChg>
        <pc:spChg chg="add del">
          <ac:chgData name="直美 土志田" userId="e3cb139afa67e8be" providerId="LiveId" clId="{9DE17B07-BEC3-4FD5-9B64-2DD5F823288F}" dt="2023-04-11T10:44:01.236" v="443" actId="26606"/>
          <ac:spMkLst>
            <pc:docMk/>
            <pc:sldMk cId="890602738" sldId="282"/>
            <ac:spMk id="54" creationId="{7A5F0580-5EE9-419F-96EE-B6529EF6E7D0}"/>
          </ac:spMkLst>
        </pc:spChg>
        <pc:spChg chg="add del">
          <ac:chgData name="直美 土志田" userId="e3cb139afa67e8be" providerId="LiveId" clId="{9DE17B07-BEC3-4FD5-9B64-2DD5F823288F}" dt="2023-04-11T10:44:01.236" v="443" actId="26606"/>
          <ac:spMkLst>
            <pc:docMk/>
            <pc:sldMk cId="890602738" sldId="282"/>
            <ac:spMk id="55" creationId="{96391583-E5B5-9501-7194-1013DF5E9C43}"/>
          </ac:spMkLst>
        </pc:spChg>
        <pc:spChg chg="add del">
          <ac:chgData name="直美 土志田" userId="e3cb139afa67e8be" providerId="LiveId" clId="{9DE17B07-BEC3-4FD5-9B64-2DD5F823288F}" dt="2023-04-11T10:44:52.282" v="455" actId="26606"/>
          <ac:spMkLst>
            <pc:docMk/>
            <pc:sldMk cId="890602738" sldId="282"/>
            <ac:spMk id="57" creationId="{3A930249-8242-4E2B-AF17-C01826488321}"/>
          </ac:spMkLst>
        </pc:spChg>
        <pc:spChg chg="add del">
          <ac:chgData name="直美 土志田" userId="e3cb139afa67e8be" providerId="LiveId" clId="{9DE17B07-BEC3-4FD5-9B64-2DD5F823288F}" dt="2023-04-11T10:44:52.282" v="455" actId="26606"/>
          <ac:spMkLst>
            <pc:docMk/>
            <pc:sldMk cId="890602738" sldId="282"/>
            <ac:spMk id="58" creationId="{A5BDD999-C5E1-4B3E-A710-768673819165}"/>
          </ac:spMkLst>
        </pc:spChg>
        <pc:spChg chg="add del">
          <ac:chgData name="直美 土志田" userId="e3cb139afa67e8be" providerId="LiveId" clId="{9DE17B07-BEC3-4FD5-9B64-2DD5F823288F}" dt="2023-04-11T10:44:45.333" v="450" actId="26606"/>
          <ac:spMkLst>
            <pc:docMk/>
            <pc:sldMk cId="890602738" sldId="282"/>
            <ac:spMk id="63" creationId="{5A59F003-E00A-43F9-91DC-CC54E3B87466}"/>
          </ac:spMkLst>
        </pc:spChg>
        <pc:spChg chg="add del">
          <ac:chgData name="直美 土志田" userId="e3cb139afa67e8be" providerId="LiveId" clId="{9DE17B07-BEC3-4FD5-9B64-2DD5F823288F}" dt="2023-04-11T10:44:45.333" v="450" actId="26606"/>
          <ac:spMkLst>
            <pc:docMk/>
            <pc:sldMk cId="890602738" sldId="282"/>
            <ac:spMk id="65" creationId="{D74A4382-E3AD-430A-9A1F-DFA3E0E77A7D}"/>
          </ac:spMkLst>
        </pc:spChg>
        <pc:spChg chg="add del">
          <ac:chgData name="直美 土志田" userId="e3cb139afa67e8be" providerId="LiveId" clId="{9DE17B07-BEC3-4FD5-9B64-2DD5F823288F}" dt="2023-04-11T10:44:45.333" v="450" actId="26606"/>
          <ac:spMkLst>
            <pc:docMk/>
            <pc:sldMk cId="890602738" sldId="282"/>
            <ac:spMk id="67" creationId="{79F40191-0F44-4FD1-82CC-ACB507C14BE6}"/>
          </ac:spMkLst>
        </pc:spChg>
        <pc:spChg chg="add del">
          <ac:chgData name="直美 土志田" userId="e3cb139afa67e8be" providerId="LiveId" clId="{9DE17B07-BEC3-4FD5-9B64-2DD5F823288F}" dt="2023-04-11T10:44:50.623" v="452" actId="26606"/>
          <ac:spMkLst>
            <pc:docMk/>
            <pc:sldMk cId="890602738" sldId="282"/>
            <ac:spMk id="69" creationId="{E70372AA-12E1-4094-B31A-1B0F57FC3E78}"/>
          </ac:spMkLst>
        </pc:spChg>
        <pc:spChg chg="add del">
          <ac:chgData name="直美 土志田" userId="e3cb139afa67e8be" providerId="LiveId" clId="{9DE17B07-BEC3-4FD5-9B64-2DD5F823288F}" dt="2023-04-11T10:44:50.623" v="452" actId="26606"/>
          <ac:spMkLst>
            <pc:docMk/>
            <pc:sldMk cId="890602738" sldId="282"/>
            <ac:spMk id="70" creationId="{AA61CCAC-6875-474C-8E9E-F57ABF078C2B}"/>
          </ac:spMkLst>
        </pc:spChg>
        <pc:spChg chg="add del">
          <ac:chgData name="直美 土志田" userId="e3cb139afa67e8be" providerId="LiveId" clId="{9DE17B07-BEC3-4FD5-9B64-2DD5F823288F}" dt="2023-04-11T10:44:50.623" v="452" actId="26606"/>
          <ac:spMkLst>
            <pc:docMk/>
            <pc:sldMk cId="890602738" sldId="282"/>
            <ac:spMk id="71" creationId="{5683D043-25BB-4AC9-8130-641179672614}"/>
          </ac:spMkLst>
        </pc:spChg>
        <pc:spChg chg="add del">
          <ac:chgData name="直美 土志田" userId="e3cb139afa67e8be" providerId="LiveId" clId="{9DE17B07-BEC3-4FD5-9B64-2DD5F823288F}" dt="2023-04-11T10:44:52.270" v="454" actId="26606"/>
          <ac:spMkLst>
            <pc:docMk/>
            <pc:sldMk cId="890602738" sldId="282"/>
            <ac:spMk id="73" creationId="{CE1108CD-786E-4304-9504-9C5AD64829D2}"/>
          </ac:spMkLst>
        </pc:spChg>
        <pc:spChg chg="add del">
          <ac:chgData name="直美 土志田" userId="e3cb139afa67e8be" providerId="LiveId" clId="{9DE17B07-BEC3-4FD5-9B64-2DD5F823288F}" dt="2023-04-11T10:44:52.270" v="454" actId="26606"/>
          <ac:spMkLst>
            <pc:docMk/>
            <pc:sldMk cId="890602738" sldId="282"/>
            <ac:spMk id="74" creationId="{73BCEA90-F7D5-4EC1-9BE2-5A49A20F4B1D}"/>
          </ac:spMkLst>
        </pc:spChg>
        <pc:spChg chg="add del">
          <ac:chgData name="直美 土志田" userId="e3cb139afa67e8be" providerId="LiveId" clId="{9DE17B07-BEC3-4FD5-9B64-2DD5F823288F}" dt="2023-04-11T10:44:52.270" v="454" actId="26606"/>
          <ac:spMkLst>
            <pc:docMk/>
            <pc:sldMk cId="890602738" sldId="282"/>
            <ac:spMk id="75" creationId="{C70191CD-D48F-4F7A-8077-0380603A29E2}"/>
          </ac:spMkLst>
        </pc:spChg>
        <pc:spChg chg="add del">
          <ac:chgData name="直美 土志田" userId="e3cb139afa67e8be" providerId="LiveId" clId="{9DE17B07-BEC3-4FD5-9B64-2DD5F823288F}" dt="2023-04-11T10:44:52.270" v="454" actId="26606"/>
          <ac:spMkLst>
            <pc:docMk/>
            <pc:sldMk cId="890602738" sldId="282"/>
            <ac:spMk id="76" creationId="{9848F91B-FA65-4A06-A177-8CCF7EBC8631}"/>
          </ac:spMkLst>
        </pc:spChg>
        <pc:spChg chg="add del">
          <ac:chgData name="直美 土志田" userId="e3cb139afa67e8be" providerId="LiveId" clId="{9DE17B07-BEC3-4FD5-9B64-2DD5F823288F}" dt="2023-04-11T10:44:52.270" v="454" actId="26606"/>
          <ac:spMkLst>
            <pc:docMk/>
            <pc:sldMk cId="890602738" sldId="282"/>
            <ac:spMk id="77" creationId="{2CF7CF5F-D747-47B3-80B1-8392750446C6}"/>
          </ac:spMkLst>
        </pc:spChg>
        <pc:spChg chg="add del">
          <ac:chgData name="直美 土志田" userId="e3cb139afa67e8be" providerId="LiveId" clId="{9DE17B07-BEC3-4FD5-9B64-2DD5F823288F}" dt="2023-04-11T10:44:52.270" v="454" actId="26606"/>
          <ac:spMkLst>
            <pc:docMk/>
            <pc:sldMk cId="890602738" sldId="282"/>
            <ac:spMk id="78" creationId="{820B6604-1FF9-43F5-AC47-3D41CB2F563B}"/>
          </ac:spMkLst>
        </pc:spChg>
        <pc:spChg chg="add del">
          <ac:chgData name="直美 土志田" userId="e3cb139afa67e8be" providerId="LiveId" clId="{9DE17B07-BEC3-4FD5-9B64-2DD5F823288F}" dt="2023-04-11T10:44:52.270" v="454" actId="26606"/>
          <ac:spMkLst>
            <pc:docMk/>
            <pc:sldMk cId="890602738" sldId="282"/>
            <ac:spMk id="79" creationId="{D98779F6-5395-4B82-BDCB-4ADF6A5BB9E5}"/>
          </ac:spMkLst>
        </pc:spChg>
        <pc:spChg chg="add">
          <ac:chgData name="直美 土志田" userId="e3cb139afa67e8be" providerId="LiveId" clId="{9DE17B07-BEC3-4FD5-9B64-2DD5F823288F}" dt="2023-04-11T10:44:52.282" v="455" actId="26606"/>
          <ac:spMkLst>
            <pc:docMk/>
            <pc:sldMk cId="890602738" sldId="282"/>
            <ac:spMk id="81" creationId="{E70372AA-12E1-4094-B31A-1B0F57FC3E78}"/>
          </ac:spMkLst>
        </pc:spChg>
        <pc:spChg chg="add">
          <ac:chgData name="直美 土志田" userId="e3cb139afa67e8be" providerId="LiveId" clId="{9DE17B07-BEC3-4FD5-9B64-2DD5F823288F}" dt="2023-04-11T10:44:52.282" v="455" actId="26606"/>
          <ac:spMkLst>
            <pc:docMk/>
            <pc:sldMk cId="890602738" sldId="282"/>
            <ac:spMk id="82" creationId="{AA61CCAC-6875-474C-8E9E-F57ABF078C2B}"/>
          </ac:spMkLst>
        </pc:spChg>
        <pc:spChg chg="add">
          <ac:chgData name="直美 土志田" userId="e3cb139afa67e8be" providerId="LiveId" clId="{9DE17B07-BEC3-4FD5-9B64-2DD5F823288F}" dt="2023-04-11T10:44:52.282" v="455" actId="26606"/>
          <ac:spMkLst>
            <pc:docMk/>
            <pc:sldMk cId="890602738" sldId="282"/>
            <ac:spMk id="83" creationId="{5683D043-25BB-4AC9-8130-641179672614}"/>
          </ac:spMkLst>
        </pc:spChg>
        <pc:picChg chg="add mod">
          <ac:chgData name="直美 土志田" userId="e3cb139afa67e8be" providerId="LiveId" clId="{9DE17B07-BEC3-4FD5-9B64-2DD5F823288F}" dt="2023-04-11T10:44:52.282" v="455" actId="26606"/>
          <ac:picMkLst>
            <pc:docMk/>
            <pc:sldMk cId="890602738" sldId="282"/>
            <ac:picMk id="5" creationId="{F2D2887A-06FF-23B6-CE92-0D4F96E29969}"/>
          </ac:picMkLst>
        </pc:picChg>
      </pc:sldChg>
      <pc:sldChg chg="modSp new mod">
        <pc:chgData name="直美 土志田" userId="e3cb139afa67e8be" providerId="LiveId" clId="{9DE17B07-BEC3-4FD5-9B64-2DD5F823288F}" dt="2023-04-11T10:48:21.861" v="482" actId="5793"/>
        <pc:sldMkLst>
          <pc:docMk/>
          <pc:sldMk cId="1620975036" sldId="283"/>
        </pc:sldMkLst>
        <pc:spChg chg="mod">
          <ac:chgData name="直美 土志田" userId="e3cb139afa67e8be" providerId="LiveId" clId="{9DE17B07-BEC3-4FD5-9B64-2DD5F823288F}" dt="2023-04-11T10:48:21.861" v="482" actId="5793"/>
          <ac:spMkLst>
            <pc:docMk/>
            <pc:sldMk cId="1620975036" sldId="283"/>
            <ac:spMk id="3" creationId="{DD589190-5274-4B02-DA10-3612435BB43E}"/>
          </ac:spMkLst>
        </pc:spChg>
      </pc:sldChg>
    </pc:docChg>
  </pc:docChgLst>
  <pc:docChgLst>
    <pc:chgData name="直美 土志田" userId="e3cb139afa67e8be" providerId="LiveId" clId="{4A5957F5-C138-413C-A22F-20478B251732}"/>
    <pc:docChg chg="undo custSel addSld delSld modSld">
      <pc:chgData name="直美 土志田" userId="e3cb139afa67e8be" providerId="LiveId" clId="{4A5957F5-C138-413C-A22F-20478B251732}" dt="2023-04-04T00:35:40.503" v="601" actId="14100"/>
      <pc:docMkLst>
        <pc:docMk/>
      </pc:docMkLst>
      <pc:sldChg chg="modSp mod">
        <pc:chgData name="直美 土志田" userId="e3cb139afa67e8be" providerId="LiveId" clId="{4A5957F5-C138-413C-A22F-20478B251732}" dt="2022-12-24T05:00:48.652" v="1" actId="2711"/>
        <pc:sldMkLst>
          <pc:docMk/>
          <pc:sldMk cId="1518416316" sldId="256"/>
        </pc:sldMkLst>
        <pc:spChg chg="mod">
          <ac:chgData name="直美 土志田" userId="e3cb139afa67e8be" providerId="LiveId" clId="{4A5957F5-C138-413C-A22F-20478B251732}" dt="2022-12-24T05:00:26.544" v="0" actId="2711"/>
          <ac:spMkLst>
            <pc:docMk/>
            <pc:sldMk cId="1518416316" sldId="256"/>
            <ac:spMk id="2" creationId="{16CEAEBF-5AA3-CD17-0535-B852FC1A81F9}"/>
          </ac:spMkLst>
        </pc:spChg>
        <pc:spChg chg="mod">
          <ac:chgData name="直美 土志田" userId="e3cb139afa67e8be" providerId="LiveId" clId="{4A5957F5-C138-413C-A22F-20478B251732}" dt="2022-12-24T05:00:48.652" v="1" actId="2711"/>
          <ac:spMkLst>
            <pc:docMk/>
            <pc:sldMk cId="1518416316" sldId="256"/>
            <ac:spMk id="3" creationId="{7F4E4F95-8823-B1DA-9AD4-F3255F744F43}"/>
          </ac:spMkLst>
        </pc:spChg>
      </pc:sldChg>
      <pc:sldChg chg="modSp mod">
        <pc:chgData name="直美 土志田" userId="e3cb139afa67e8be" providerId="LiveId" clId="{4A5957F5-C138-413C-A22F-20478B251732}" dt="2022-12-24T05:01:05.542" v="2" actId="2711"/>
        <pc:sldMkLst>
          <pc:docMk/>
          <pc:sldMk cId="2019043145" sldId="257"/>
        </pc:sldMkLst>
        <pc:spChg chg="mod">
          <ac:chgData name="直美 土志田" userId="e3cb139afa67e8be" providerId="LiveId" clId="{4A5957F5-C138-413C-A22F-20478B251732}" dt="2022-12-24T05:01:05.542" v="2" actId="2711"/>
          <ac:spMkLst>
            <pc:docMk/>
            <pc:sldMk cId="2019043145" sldId="257"/>
            <ac:spMk id="2" creationId="{F628CDCA-AC99-6FFA-6F72-82F3324D3C25}"/>
          </ac:spMkLst>
        </pc:spChg>
      </pc:sldChg>
      <pc:sldChg chg="modSp mod">
        <pc:chgData name="直美 土志田" userId="e3cb139afa67e8be" providerId="LiveId" clId="{4A5957F5-C138-413C-A22F-20478B251732}" dt="2022-12-24T05:01:21.666" v="3" actId="2711"/>
        <pc:sldMkLst>
          <pc:docMk/>
          <pc:sldMk cId="4163598395" sldId="258"/>
        </pc:sldMkLst>
        <pc:spChg chg="mod">
          <ac:chgData name="直美 土志田" userId="e3cb139afa67e8be" providerId="LiveId" clId="{4A5957F5-C138-413C-A22F-20478B251732}" dt="2022-12-24T05:01:21.666" v="3" actId="2711"/>
          <ac:spMkLst>
            <pc:docMk/>
            <pc:sldMk cId="4163598395" sldId="258"/>
            <ac:spMk id="2" creationId="{78763EAB-1C33-DC3D-23AD-763EAFCDBEF6}"/>
          </ac:spMkLst>
        </pc:spChg>
      </pc:sldChg>
      <pc:sldChg chg="modSp mod">
        <pc:chgData name="直美 土志田" userId="e3cb139afa67e8be" providerId="LiveId" clId="{4A5957F5-C138-413C-A22F-20478B251732}" dt="2022-12-24T05:02:08.666" v="7" actId="2711"/>
        <pc:sldMkLst>
          <pc:docMk/>
          <pc:sldMk cId="3689202239" sldId="259"/>
        </pc:sldMkLst>
        <pc:spChg chg="mod">
          <ac:chgData name="直美 土志田" userId="e3cb139afa67e8be" providerId="LiveId" clId="{4A5957F5-C138-413C-A22F-20478B251732}" dt="2022-12-24T05:01:57.018" v="6" actId="2711"/>
          <ac:spMkLst>
            <pc:docMk/>
            <pc:sldMk cId="3689202239" sldId="259"/>
            <ac:spMk id="2" creationId="{C130D2A9-249B-EEDC-BD74-DC26361C39A2}"/>
          </ac:spMkLst>
        </pc:spChg>
        <pc:spChg chg="mod">
          <ac:chgData name="直美 土志田" userId="e3cb139afa67e8be" providerId="LiveId" clId="{4A5957F5-C138-413C-A22F-20478B251732}" dt="2022-12-24T05:02:08.666" v="7" actId="2711"/>
          <ac:spMkLst>
            <pc:docMk/>
            <pc:sldMk cId="3689202239" sldId="259"/>
            <ac:spMk id="9" creationId="{DE773C59-8C6B-9B33-595D-452C7E14AD89}"/>
          </ac:spMkLst>
        </pc:spChg>
      </pc:sldChg>
      <pc:sldChg chg="modSp mod">
        <pc:chgData name="直美 土志田" userId="e3cb139afa67e8be" providerId="LiveId" clId="{4A5957F5-C138-413C-A22F-20478B251732}" dt="2022-12-24T05:02:25.698" v="8" actId="2711"/>
        <pc:sldMkLst>
          <pc:docMk/>
          <pc:sldMk cId="727538995" sldId="260"/>
        </pc:sldMkLst>
        <pc:spChg chg="mod">
          <ac:chgData name="直美 土志田" userId="e3cb139afa67e8be" providerId="LiveId" clId="{4A5957F5-C138-413C-A22F-20478B251732}" dt="2022-12-24T05:02:25.698" v="8" actId="2711"/>
          <ac:spMkLst>
            <pc:docMk/>
            <pc:sldMk cId="727538995" sldId="260"/>
            <ac:spMk id="2" creationId="{387DF3A4-BCEC-FE58-F414-183B9ECB351F}"/>
          </ac:spMkLst>
        </pc:spChg>
      </pc:sldChg>
      <pc:sldChg chg="modSp mod">
        <pc:chgData name="直美 土志田" userId="e3cb139afa67e8be" providerId="LiveId" clId="{4A5957F5-C138-413C-A22F-20478B251732}" dt="2022-12-24T23:32:39.864" v="12" actId="20577"/>
        <pc:sldMkLst>
          <pc:docMk/>
          <pc:sldMk cId="3248315358" sldId="263"/>
        </pc:sldMkLst>
        <pc:spChg chg="mod">
          <ac:chgData name="直美 土志田" userId="e3cb139afa67e8be" providerId="LiveId" clId="{4A5957F5-C138-413C-A22F-20478B251732}" dt="2022-12-24T23:32:39.864" v="12" actId="20577"/>
          <ac:spMkLst>
            <pc:docMk/>
            <pc:sldMk cId="3248315358" sldId="263"/>
            <ac:spMk id="3" creationId="{F9CD4F55-2200-04C5-1C0B-42911B848B9B}"/>
          </ac:spMkLst>
        </pc:spChg>
      </pc:sldChg>
      <pc:sldChg chg="modSp mod">
        <pc:chgData name="直美 土志田" userId="e3cb139afa67e8be" providerId="LiveId" clId="{4A5957F5-C138-413C-A22F-20478B251732}" dt="2022-12-24T05:01:44.449" v="5" actId="2711"/>
        <pc:sldMkLst>
          <pc:docMk/>
          <pc:sldMk cId="522154045" sldId="264"/>
        </pc:sldMkLst>
        <pc:spChg chg="mod">
          <ac:chgData name="直美 土志田" userId="e3cb139afa67e8be" providerId="LiveId" clId="{4A5957F5-C138-413C-A22F-20478B251732}" dt="2022-12-24T05:01:34.430" v="4" actId="2711"/>
          <ac:spMkLst>
            <pc:docMk/>
            <pc:sldMk cId="522154045" sldId="264"/>
            <ac:spMk id="2" creationId="{16CEAEBF-5AA3-CD17-0535-B852FC1A81F9}"/>
          </ac:spMkLst>
        </pc:spChg>
        <pc:spChg chg="mod">
          <ac:chgData name="直美 土志田" userId="e3cb139afa67e8be" providerId="LiveId" clId="{4A5957F5-C138-413C-A22F-20478B251732}" dt="2022-12-24T05:01:44.449" v="5" actId="2711"/>
          <ac:spMkLst>
            <pc:docMk/>
            <pc:sldMk cId="522154045" sldId="264"/>
            <ac:spMk id="3" creationId="{7F4E4F95-8823-B1DA-9AD4-F3255F744F43}"/>
          </ac:spMkLst>
        </pc:spChg>
      </pc:sldChg>
      <pc:sldChg chg="addSp delSp modSp new mod setBg">
        <pc:chgData name="直美 土志田" userId="e3cb139afa67e8be" providerId="LiveId" clId="{4A5957F5-C138-413C-A22F-20478B251732}" dt="2022-12-24T23:50:52.127" v="157" actId="255"/>
        <pc:sldMkLst>
          <pc:docMk/>
          <pc:sldMk cId="2919104407" sldId="265"/>
        </pc:sldMkLst>
        <pc:spChg chg="mod ord">
          <ac:chgData name="直美 土志田" userId="e3cb139afa67e8be" providerId="LiveId" clId="{4A5957F5-C138-413C-A22F-20478B251732}" dt="2022-12-24T23:50:52.127" v="157" actId="255"/>
          <ac:spMkLst>
            <pc:docMk/>
            <pc:sldMk cId="2919104407" sldId="265"/>
            <ac:spMk id="2" creationId="{1DB43BB1-A96C-1B82-2A5D-384FC86AC19C}"/>
          </ac:spMkLst>
        </pc:spChg>
        <pc:spChg chg="del">
          <ac:chgData name="直美 土志田" userId="e3cb139afa67e8be" providerId="LiveId" clId="{4A5957F5-C138-413C-A22F-20478B251732}" dt="2022-12-24T23:45:50.615" v="38" actId="931"/>
          <ac:spMkLst>
            <pc:docMk/>
            <pc:sldMk cId="2919104407" sldId="265"/>
            <ac:spMk id="3" creationId="{330F16B9-40FB-0D65-174A-60B2A02668AE}"/>
          </ac:spMkLst>
        </pc:spChg>
        <pc:spChg chg="add">
          <ac:chgData name="直美 土志田" userId="e3cb139afa67e8be" providerId="LiveId" clId="{4A5957F5-C138-413C-A22F-20478B251732}" dt="2022-12-24T23:46:15.397" v="41" actId="26606"/>
          <ac:spMkLst>
            <pc:docMk/>
            <pc:sldMk cId="2919104407" sldId="265"/>
            <ac:spMk id="10" creationId="{37C89E4B-3C9F-44B9-8B86-D9E3D112D8EC}"/>
          </ac:spMkLst>
        </pc:spChg>
        <pc:picChg chg="add mod">
          <ac:chgData name="直美 土志田" userId="e3cb139afa67e8be" providerId="LiveId" clId="{4A5957F5-C138-413C-A22F-20478B251732}" dt="2022-12-24T23:46:15.397" v="41" actId="26606"/>
          <ac:picMkLst>
            <pc:docMk/>
            <pc:sldMk cId="2919104407" sldId="265"/>
            <ac:picMk id="5" creationId="{78FBA010-28B7-B699-FF6D-1394AEB7803C}"/>
          </ac:picMkLst>
        </pc:picChg>
        <pc:cxnChg chg="add">
          <ac:chgData name="直美 土志田" userId="e3cb139afa67e8be" providerId="LiveId" clId="{4A5957F5-C138-413C-A22F-20478B251732}" dt="2022-12-24T23:46:15.397" v="41" actId="26606"/>
          <ac:cxnSpMkLst>
            <pc:docMk/>
            <pc:sldMk cId="2919104407" sldId="265"/>
            <ac:cxnSpMk id="12" creationId="{AA2EAA10-076F-46BD-8F0F-B9A2FB77A85C}"/>
          </ac:cxnSpMkLst>
        </pc:cxnChg>
        <pc:cxnChg chg="add">
          <ac:chgData name="直美 土志田" userId="e3cb139afa67e8be" providerId="LiveId" clId="{4A5957F5-C138-413C-A22F-20478B251732}" dt="2022-12-24T23:46:15.397" v="41" actId="26606"/>
          <ac:cxnSpMkLst>
            <pc:docMk/>
            <pc:sldMk cId="2919104407" sldId="265"/>
            <ac:cxnSpMk id="14" creationId="{D891E407-403B-4764-86C9-33A56D3BCAA3}"/>
          </ac:cxnSpMkLst>
        </pc:cxnChg>
      </pc:sldChg>
      <pc:sldChg chg="modSp add mod">
        <pc:chgData name="直美 土志田" userId="e3cb139afa67e8be" providerId="LiveId" clId="{4A5957F5-C138-413C-A22F-20478B251732}" dt="2022-12-24T23:36:10.570" v="37" actId="5793"/>
        <pc:sldMkLst>
          <pc:docMk/>
          <pc:sldMk cId="975329037" sldId="266"/>
        </pc:sldMkLst>
        <pc:spChg chg="mod">
          <ac:chgData name="直美 土志田" userId="e3cb139afa67e8be" providerId="LiveId" clId="{4A5957F5-C138-413C-A22F-20478B251732}" dt="2022-12-24T23:36:10.570" v="37" actId="5793"/>
          <ac:spMkLst>
            <pc:docMk/>
            <pc:sldMk cId="975329037" sldId="266"/>
            <ac:spMk id="3" creationId="{330F16B9-40FB-0D65-174A-60B2A02668AE}"/>
          </ac:spMkLst>
        </pc:spChg>
      </pc:sldChg>
      <pc:sldChg chg="addSp delSp modSp new mod setBg">
        <pc:chgData name="直美 土志田" userId="e3cb139afa67e8be" providerId="LiveId" clId="{4A5957F5-C138-413C-A22F-20478B251732}" dt="2022-12-24T23:50:36.376" v="156" actId="255"/>
        <pc:sldMkLst>
          <pc:docMk/>
          <pc:sldMk cId="558505918" sldId="267"/>
        </pc:sldMkLst>
        <pc:spChg chg="mod ord">
          <ac:chgData name="直美 土志田" userId="e3cb139afa67e8be" providerId="LiveId" clId="{4A5957F5-C138-413C-A22F-20478B251732}" dt="2022-12-24T23:50:36.376" v="156" actId="255"/>
          <ac:spMkLst>
            <pc:docMk/>
            <pc:sldMk cId="558505918" sldId="267"/>
            <ac:spMk id="2" creationId="{F254309A-7700-E991-C208-38EA59936A3D}"/>
          </ac:spMkLst>
        </pc:spChg>
        <pc:spChg chg="del">
          <ac:chgData name="直美 土志田" userId="e3cb139afa67e8be" providerId="LiveId" clId="{4A5957F5-C138-413C-A22F-20478B251732}" dt="2022-12-24T23:49:15.809" v="78" actId="931"/>
          <ac:spMkLst>
            <pc:docMk/>
            <pc:sldMk cId="558505918" sldId="267"/>
            <ac:spMk id="3" creationId="{FEB90673-AD20-766E-5CF7-3B0E9D06530A}"/>
          </ac:spMkLst>
        </pc:spChg>
        <pc:spChg chg="add">
          <ac:chgData name="直美 土志田" userId="e3cb139afa67e8be" providerId="LiveId" clId="{4A5957F5-C138-413C-A22F-20478B251732}" dt="2022-12-24T23:49:28.761" v="81" actId="26606"/>
          <ac:spMkLst>
            <pc:docMk/>
            <pc:sldMk cId="558505918" sldId="267"/>
            <ac:spMk id="10" creationId="{37C89E4B-3C9F-44B9-8B86-D9E3D112D8EC}"/>
          </ac:spMkLst>
        </pc:spChg>
        <pc:picChg chg="add mod">
          <ac:chgData name="直美 土志田" userId="e3cb139afa67e8be" providerId="LiveId" clId="{4A5957F5-C138-413C-A22F-20478B251732}" dt="2022-12-24T23:49:28.761" v="81" actId="26606"/>
          <ac:picMkLst>
            <pc:docMk/>
            <pc:sldMk cId="558505918" sldId="267"/>
            <ac:picMk id="5" creationId="{3AF033C3-B9C0-A4FD-8295-25658D25FAD9}"/>
          </ac:picMkLst>
        </pc:picChg>
        <pc:cxnChg chg="add">
          <ac:chgData name="直美 土志田" userId="e3cb139afa67e8be" providerId="LiveId" clId="{4A5957F5-C138-413C-A22F-20478B251732}" dt="2022-12-24T23:49:28.761" v="81" actId="26606"/>
          <ac:cxnSpMkLst>
            <pc:docMk/>
            <pc:sldMk cId="558505918" sldId="267"/>
            <ac:cxnSpMk id="12" creationId="{AA2EAA10-076F-46BD-8F0F-B9A2FB77A85C}"/>
          </ac:cxnSpMkLst>
        </pc:cxnChg>
        <pc:cxnChg chg="add">
          <ac:chgData name="直美 土志田" userId="e3cb139afa67e8be" providerId="LiveId" clId="{4A5957F5-C138-413C-A22F-20478B251732}" dt="2022-12-24T23:49:28.761" v="81" actId="26606"/>
          <ac:cxnSpMkLst>
            <pc:docMk/>
            <pc:sldMk cId="558505918" sldId="267"/>
            <ac:cxnSpMk id="14" creationId="{D891E407-403B-4764-86C9-33A56D3BCAA3}"/>
          </ac:cxnSpMkLst>
        </pc:cxnChg>
      </pc:sldChg>
      <pc:sldChg chg="modSp new mod">
        <pc:chgData name="直美 土志田" userId="e3cb139afa67e8be" providerId="LiveId" clId="{4A5957F5-C138-413C-A22F-20478B251732}" dt="2022-12-24T23:51:37.488" v="169" actId="5793"/>
        <pc:sldMkLst>
          <pc:docMk/>
          <pc:sldMk cId="2370999284" sldId="268"/>
        </pc:sldMkLst>
        <pc:spChg chg="mod">
          <ac:chgData name="直美 土志田" userId="e3cb139afa67e8be" providerId="LiveId" clId="{4A5957F5-C138-413C-A22F-20478B251732}" dt="2022-12-24T23:51:37.488" v="169" actId="5793"/>
          <ac:spMkLst>
            <pc:docMk/>
            <pc:sldMk cId="2370999284" sldId="268"/>
            <ac:spMk id="3" creationId="{18B9227B-4A47-3A3B-3A44-0302558E73AA}"/>
          </ac:spMkLst>
        </pc:spChg>
      </pc:sldChg>
      <pc:sldChg chg="addSp delSp modSp new mod setBg setClrOvrMap">
        <pc:chgData name="直美 土志田" userId="e3cb139afa67e8be" providerId="LiveId" clId="{4A5957F5-C138-413C-A22F-20478B251732}" dt="2022-12-24T23:59:44.844" v="208" actId="207"/>
        <pc:sldMkLst>
          <pc:docMk/>
          <pc:sldMk cId="4242727818" sldId="269"/>
        </pc:sldMkLst>
        <pc:spChg chg="del">
          <ac:chgData name="直美 土志田" userId="e3cb139afa67e8be" providerId="LiveId" clId="{4A5957F5-C138-413C-A22F-20478B251732}" dt="2022-12-24T23:55:22.150" v="174" actId="26606"/>
          <ac:spMkLst>
            <pc:docMk/>
            <pc:sldMk cId="4242727818" sldId="269"/>
            <ac:spMk id="2" creationId="{00936A21-503F-318B-F9C0-06EDB4252829}"/>
          </ac:spMkLst>
        </pc:spChg>
        <pc:spChg chg="del">
          <ac:chgData name="直美 土志田" userId="e3cb139afa67e8be" providerId="LiveId" clId="{4A5957F5-C138-413C-A22F-20478B251732}" dt="2022-12-24T23:54:40.464" v="171" actId="931"/>
          <ac:spMkLst>
            <pc:docMk/>
            <pc:sldMk cId="4242727818" sldId="269"/>
            <ac:spMk id="3" creationId="{2D5E5D8F-879E-CFB6-9E4A-C0AE8ACBE33C}"/>
          </ac:spMkLst>
        </pc:spChg>
        <pc:spChg chg="add del">
          <ac:chgData name="直美 土志田" userId="e3cb139afa67e8be" providerId="LiveId" clId="{4A5957F5-C138-413C-A22F-20478B251732}" dt="2022-12-24T23:55:49.063" v="179" actId="26606"/>
          <ac:spMkLst>
            <pc:docMk/>
            <pc:sldMk cId="4242727818" sldId="269"/>
            <ac:spMk id="10" creationId="{2A8AA5BC-4F7A-4226-8F99-6D824B226A97}"/>
          </ac:spMkLst>
        </pc:spChg>
        <pc:spChg chg="add del">
          <ac:chgData name="直美 土志田" userId="e3cb139afa67e8be" providerId="LiveId" clId="{4A5957F5-C138-413C-A22F-20478B251732}" dt="2022-12-24T23:55:49.063" v="179" actId="26606"/>
          <ac:spMkLst>
            <pc:docMk/>
            <pc:sldMk cId="4242727818" sldId="269"/>
            <ac:spMk id="12" creationId="{3E5445C6-DD42-4979-86FF-03730E8C6DB0}"/>
          </ac:spMkLst>
        </pc:spChg>
        <pc:spChg chg="add mod">
          <ac:chgData name="直美 土志田" userId="e3cb139afa67e8be" providerId="LiveId" clId="{4A5957F5-C138-413C-A22F-20478B251732}" dt="2022-12-24T23:59:44.844" v="208" actId="207"/>
          <ac:spMkLst>
            <pc:docMk/>
            <pc:sldMk cId="4242727818" sldId="269"/>
            <ac:spMk id="16" creationId="{A10475F4-4DF1-F333-F2C9-98FD65196E2A}"/>
          </ac:spMkLst>
        </pc:spChg>
        <pc:spChg chg="add del">
          <ac:chgData name="直美 土志田" userId="e3cb139afa67e8be" providerId="LiveId" clId="{4A5957F5-C138-413C-A22F-20478B251732}" dt="2022-12-24T23:55:49.045" v="178" actId="26606"/>
          <ac:spMkLst>
            <pc:docMk/>
            <pc:sldMk cId="4242727818" sldId="269"/>
            <ac:spMk id="17" creationId="{37C89E4B-3C9F-44B9-8B86-D9E3D112D8EC}"/>
          </ac:spMkLst>
        </pc:spChg>
        <pc:spChg chg="add">
          <ac:chgData name="直美 土志田" userId="e3cb139afa67e8be" providerId="LiveId" clId="{4A5957F5-C138-413C-A22F-20478B251732}" dt="2022-12-24T23:55:49.063" v="179" actId="26606"/>
          <ac:spMkLst>
            <pc:docMk/>
            <pc:sldMk cId="4242727818" sldId="269"/>
            <ac:spMk id="26" creationId="{3BA513B0-82FF-4F41-8178-885375D1CFB5}"/>
          </ac:spMkLst>
        </pc:spChg>
        <pc:grpChg chg="add">
          <ac:chgData name="直美 土志田" userId="e3cb139afa67e8be" providerId="LiveId" clId="{4A5957F5-C138-413C-A22F-20478B251732}" dt="2022-12-24T23:55:49.063" v="179" actId="26606"/>
          <ac:grpSpMkLst>
            <pc:docMk/>
            <pc:sldMk cId="4242727818" sldId="269"/>
            <ac:grpSpMk id="27" creationId="{93DB8501-F9F2-4ACD-B56A-9019CD5006D6}"/>
          </ac:grpSpMkLst>
        </pc:grpChg>
        <pc:picChg chg="add mod ord">
          <ac:chgData name="直美 土志田" userId="e3cb139afa67e8be" providerId="LiveId" clId="{4A5957F5-C138-413C-A22F-20478B251732}" dt="2022-12-24T23:55:49.063" v="179" actId="26606"/>
          <ac:picMkLst>
            <pc:docMk/>
            <pc:sldMk cId="4242727818" sldId="269"/>
            <ac:picMk id="5" creationId="{E130BBB6-AE7A-6193-B5E1-BDF50E9AB4F6}"/>
          </ac:picMkLst>
        </pc:picChg>
        <pc:cxnChg chg="add del">
          <ac:chgData name="直美 土志田" userId="e3cb139afa67e8be" providerId="LiveId" clId="{4A5957F5-C138-413C-A22F-20478B251732}" dt="2022-12-24T23:55:49.045" v="178" actId="26606"/>
          <ac:cxnSpMkLst>
            <pc:docMk/>
            <pc:sldMk cId="4242727818" sldId="269"/>
            <ac:cxnSpMk id="19" creationId="{AA2EAA10-076F-46BD-8F0F-B9A2FB77A85C}"/>
          </ac:cxnSpMkLst>
        </pc:cxnChg>
        <pc:cxnChg chg="add del">
          <ac:chgData name="直美 土志田" userId="e3cb139afa67e8be" providerId="LiveId" clId="{4A5957F5-C138-413C-A22F-20478B251732}" dt="2022-12-24T23:55:49.045" v="178" actId="26606"/>
          <ac:cxnSpMkLst>
            <pc:docMk/>
            <pc:sldMk cId="4242727818" sldId="269"/>
            <ac:cxnSpMk id="21" creationId="{D891E407-403B-4764-86C9-33A56D3BCAA3}"/>
          </ac:cxnSpMkLst>
        </pc:cxnChg>
      </pc:sldChg>
      <pc:sldChg chg="addSp delSp modSp new mod setBg">
        <pc:chgData name="直美 土志田" userId="e3cb139afa67e8be" providerId="LiveId" clId="{4A5957F5-C138-413C-A22F-20478B251732}" dt="2022-12-25T00:17:22.548" v="217" actId="255"/>
        <pc:sldMkLst>
          <pc:docMk/>
          <pc:sldMk cId="2477626486" sldId="270"/>
        </pc:sldMkLst>
        <pc:spChg chg="mod ord">
          <ac:chgData name="直美 土志田" userId="e3cb139afa67e8be" providerId="LiveId" clId="{4A5957F5-C138-413C-A22F-20478B251732}" dt="2022-12-25T00:17:22.548" v="217" actId="255"/>
          <ac:spMkLst>
            <pc:docMk/>
            <pc:sldMk cId="2477626486" sldId="270"/>
            <ac:spMk id="2" creationId="{46E79B4A-C3C7-7F26-4CED-B8A9EB0B283D}"/>
          </ac:spMkLst>
        </pc:spChg>
        <pc:spChg chg="del">
          <ac:chgData name="直美 土志田" userId="e3cb139afa67e8be" providerId="LiveId" clId="{4A5957F5-C138-413C-A22F-20478B251732}" dt="2022-12-25T00:15:33.261" v="210" actId="931"/>
          <ac:spMkLst>
            <pc:docMk/>
            <pc:sldMk cId="2477626486" sldId="270"/>
            <ac:spMk id="3" creationId="{94BB93DD-CA15-6CE8-93EC-B1E02EC33E3A}"/>
          </ac:spMkLst>
        </pc:spChg>
        <pc:spChg chg="add">
          <ac:chgData name="直美 土志田" userId="e3cb139afa67e8be" providerId="LiveId" clId="{4A5957F5-C138-413C-A22F-20478B251732}" dt="2022-12-25T00:15:44.102" v="213" actId="26606"/>
          <ac:spMkLst>
            <pc:docMk/>
            <pc:sldMk cId="2477626486" sldId="270"/>
            <ac:spMk id="10" creationId="{37C89E4B-3C9F-44B9-8B86-D9E3D112D8EC}"/>
          </ac:spMkLst>
        </pc:spChg>
        <pc:picChg chg="add mod">
          <ac:chgData name="直美 土志田" userId="e3cb139afa67e8be" providerId="LiveId" clId="{4A5957F5-C138-413C-A22F-20478B251732}" dt="2022-12-25T00:15:44.102" v="213" actId="26606"/>
          <ac:picMkLst>
            <pc:docMk/>
            <pc:sldMk cId="2477626486" sldId="270"/>
            <ac:picMk id="5" creationId="{62C1D73D-17DA-2C3D-E649-A9EC16B1CAC9}"/>
          </ac:picMkLst>
        </pc:picChg>
        <pc:cxnChg chg="add">
          <ac:chgData name="直美 土志田" userId="e3cb139afa67e8be" providerId="LiveId" clId="{4A5957F5-C138-413C-A22F-20478B251732}" dt="2022-12-25T00:15:44.102" v="213" actId="26606"/>
          <ac:cxnSpMkLst>
            <pc:docMk/>
            <pc:sldMk cId="2477626486" sldId="270"/>
            <ac:cxnSpMk id="12" creationId="{AA2EAA10-076F-46BD-8F0F-B9A2FB77A85C}"/>
          </ac:cxnSpMkLst>
        </pc:cxnChg>
        <pc:cxnChg chg="add">
          <ac:chgData name="直美 土志田" userId="e3cb139afa67e8be" providerId="LiveId" clId="{4A5957F5-C138-413C-A22F-20478B251732}" dt="2022-12-25T00:15:44.102" v="213" actId="26606"/>
          <ac:cxnSpMkLst>
            <pc:docMk/>
            <pc:sldMk cId="2477626486" sldId="270"/>
            <ac:cxnSpMk id="14" creationId="{D891E407-403B-4764-86C9-33A56D3BCAA3}"/>
          </ac:cxnSpMkLst>
        </pc:cxnChg>
      </pc:sldChg>
      <pc:sldChg chg="addSp delSp modSp new mod setBg">
        <pc:chgData name="直美 土志田" userId="e3cb139afa67e8be" providerId="LiveId" clId="{4A5957F5-C138-413C-A22F-20478B251732}" dt="2022-12-25T00:23:51.649" v="234" actId="1076"/>
        <pc:sldMkLst>
          <pc:docMk/>
          <pc:sldMk cId="1021454211" sldId="271"/>
        </pc:sldMkLst>
        <pc:spChg chg="mod ord">
          <ac:chgData name="直美 土志田" userId="e3cb139afa67e8be" providerId="LiveId" clId="{4A5957F5-C138-413C-A22F-20478B251732}" dt="2022-12-25T00:23:37.553" v="233" actId="14100"/>
          <ac:spMkLst>
            <pc:docMk/>
            <pc:sldMk cId="1021454211" sldId="271"/>
            <ac:spMk id="2" creationId="{3E453E78-5802-9EA4-4D29-85FB072EB6C7}"/>
          </ac:spMkLst>
        </pc:spChg>
        <pc:spChg chg="del">
          <ac:chgData name="直美 土志田" userId="e3cb139afa67e8be" providerId="LiveId" clId="{4A5957F5-C138-413C-A22F-20478B251732}" dt="2022-12-25T00:21:51.488" v="219" actId="931"/>
          <ac:spMkLst>
            <pc:docMk/>
            <pc:sldMk cId="1021454211" sldId="271"/>
            <ac:spMk id="3" creationId="{B777F029-34BD-B752-4C7F-2AB341CBC70A}"/>
          </ac:spMkLst>
        </pc:spChg>
        <pc:spChg chg="add">
          <ac:chgData name="直美 土志田" userId="e3cb139afa67e8be" providerId="LiveId" clId="{4A5957F5-C138-413C-A22F-20478B251732}" dt="2022-12-25T00:21:54.245" v="222" actId="26606"/>
          <ac:spMkLst>
            <pc:docMk/>
            <pc:sldMk cId="1021454211" sldId="271"/>
            <ac:spMk id="10" creationId="{37C89E4B-3C9F-44B9-8B86-D9E3D112D8EC}"/>
          </ac:spMkLst>
        </pc:spChg>
        <pc:picChg chg="add mod">
          <ac:chgData name="直美 土志田" userId="e3cb139afa67e8be" providerId="LiveId" clId="{4A5957F5-C138-413C-A22F-20478B251732}" dt="2022-12-25T00:23:51.649" v="234" actId="1076"/>
          <ac:picMkLst>
            <pc:docMk/>
            <pc:sldMk cId="1021454211" sldId="271"/>
            <ac:picMk id="5" creationId="{CDEB2F6A-A637-D6DB-A6EB-B11670F785C1}"/>
          </ac:picMkLst>
        </pc:picChg>
        <pc:cxnChg chg="add">
          <ac:chgData name="直美 土志田" userId="e3cb139afa67e8be" providerId="LiveId" clId="{4A5957F5-C138-413C-A22F-20478B251732}" dt="2022-12-25T00:21:54.245" v="222" actId="26606"/>
          <ac:cxnSpMkLst>
            <pc:docMk/>
            <pc:sldMk cId="1021454211" sldId="271"/>
            <ac:cxnSpMk id="12" creationId="{AA2EAA10-076F-46BD-8F0F-B9A2FB77A85C}"/>
          </ac:cxnSpMkLst>
        </pc:cxnChg>
        <pc:cxnChg chg="add">
          <ac:chgData name="直美 土志田" userId="e3cb139afa67e8be" providerId="LiveId" clId="{4A5957F5-C138-413C-A22F-20478B251732}" dt="2022-12-25T00:21:54.245" v="222" actId="26606"/>
          <ac:cxnSpMkLst>
            <pc:docMk/>
            <pc:sldMk cId="1021454211" sldId="271"/>
            <ac:cxnSpMk id="14" creationId="{D891E407-403B-4764-86C9-33A56D3BCAA3}"/>
          </ac:cxnSpMkLst>
        </pc:cxnChg>
      </pc:sldChg>
      <pc:sldChg chg="addSp delSp modSp new mod setBg">
        <pc:chgData name="直美 土志田" userId="e3cb139afa67e8be" providerId="LiveId" clId="{4A5957F5-C138-413C-A22F-20478B251732}" dt="2022-12-25T00:31:42.560" v="281" actId="14100"/>
        <pc:sldMkLst>
          <pc:docMk/>
          <pc:sldMk cId="3455708136" sldId="272"/>
        </pc:sldMkLst>
        <pc:spChg chg="mod ord">
          <ac:chgData name="直美 土志田" userId="e3cb139afa67e8be" providerId="LiveId" clId="{4A5957F5-C138-413C-A22F-20478B251732}" dt="2022-12-25T00:27:37.296" v="269" actId="14100"/>
          <ac:spMkLst>
            <pc:docMk/>
            <pc:sldMk cId="3455708136" sldId="272"/>
            <ac:spMk id="2" creationId="{18772C02-7D4D-F8B6-F91A-A988224BB086}"/>
          </ac:spMkLst>
        </pc:spChg>
        <pc:spChg chg="del">
          <ac:chgData name="直美 土志田" userId="e3cb139afa67e8be" providerId="LiveId" clId="{4A5957F5-C138-413C-A22F-20478B251732}" dt="2022-12-25T00:25:43.099" v="236" actId="931"/>
          <ac:spMkLst>
            <pc:docMk/>
            <pc:sldMk cId="3455708136" sldId="272"/>
            <ac:spMk id="3" creationId="{80C43259-D4D0-C7C2-BDFF-BD0B97BB8646}"/>
          </ac:spMkLst>
        </pc:spChg>
        <pc:spChg chg="add del mod">
          <ac:chgData name="直美 土志田" userId="e3cb139afa67e8be" providerId="LiveId" clId="{4A5957F5-C138-413C-A22F-20478B251732}" dt="2022-12-25T00:27:38.567" v="271"/>
          <ac:spMkLst>
            <pc:docMk/>
            <pc:sldMk cId="3455708136" sldId="272"/>
            <ac:spMk id="7" creationId="{8F8B618E-4D04-34DE-1139-AB1FBD6E8CEC}"/>
          </ac:spMkLst>
        </pc:spChg>
        <pc:spChg chg="add">
          <ac:chgData name="直美 土志田" userId="e3cb139afa67e8be" providerId="LiveId" clId="{4A5957F5-C138-413C-A22F-20478B251732}" dt="2022-12-25T00:25:48.573" v="239" actId="26606"/>
          <ac:spMkLst>
            <pc:docMk/>
            <pc:sldMk cId="3455708136" sldId="272"/>
            <ac:spMk id="10" creationId="{37C89E4B-3C9F-44B9-8B86-D9E3D112D8EC}"/>
          </ac:spMkLst>
        </pc:spChg>
        <pc:picChg chg="add mod">
          <ac:chgData name="直美 土志田" userId="e3cb139afa67e8be" providerId="LiveId" clId="{4A5957F5-C138-413C-A22F-20478B251732}" dt="2022-12-25T00:31:42.560" v="281" actId="14100"/>
          <ac:picMkLst>
            <pc:docMk/>
            <pc:sldMk cId="3455708136" sldId="272"/>
            <ac:picMk id="5" creationId="{EC7BBA24-AA71-0F63-19C8-14DF0510484C}"/>
          </ac:picMkLst>
        </pc:picChg>
        <pc:cxnChg chg="add">
          <ac:chgData name="直美 土志田" userId="e3cb139afa67e8be" providerId="LiveId" clId="{4A5957F5-C138-413C-A22F-20478B251732}" dt="2022-12-25T00:25:48.573" v="239" actId="26606"/>
          <ac:cxnSpMkLst>
            <pc:docMk/>
            <pc:sldMk cId="3455708136" sldId="272"/>
            <ac:cxnSpMk id="12" creationId="{AA2EAA10-076F-46BD-8F0F-B9A2FB77A85C}"/>
          </ac:cxnSpMkLst>
        </pc:cxnChg>
        <pc:cxnChg chg="add">
          <ac:chgData name="直美 土志田" userId="e3cb139afa67e8be" providerId="LiveId" clId="{4A5957F5-C138-413C-A22F-20478B251732}" dt="2022-12-25T00:25:48.573" v="239" actId="26606"/>
          <ac:cxnSpMkLst>
            <pc:docMk/>
            <pc:sldMk cId="3455708136" sldId="272"/>
            <ac:cxnSpMk id="14" creationId="{D891E407-403B-4764-86C9-33A56D3BCAA3}"/>
          </ac:cxnSpMkLst>
        </pc:cxnChg>
      </pc:sldChg>
      <pc:sldChg chg="addSp delSp modSp new mod setBg">
        <pc:chgData name="直美 土志田" userId="e3cb139afa67e8be" providerId="LiveId" clId="{4A5957F5-C138-413C-A22F-20478B251732}" dt="2022-12-25T00:33:39.776" v="291" actId="14100"/>
        <pc:sldMkLst>
          <pc:docMk/>
          <pc:sldMk cId="1195931679" sldId="273"/>
        </pc:sldMkLst>
        <pc:spChg chg="mod ord">
          <ac:chgData name="直美 土志田" userId="e3cb139afa67e8be" providerId="LiveId" clId="{4A5957F5-C138-413C-A22F-20478B251732}" dt="2022-12-25T00:33:39.776" v="291" actId="14100"/>
          <ac:spMkLst>
            <pc:docMk/>
            <pc:sldMk cId="1195931679" sldId="273"/>
            <ac:spMk id="2" creationId="{CA6CE0F6-46FA-4DE7-9CAC-EBB101F7498B}"/>
          </ac:spMkLst>
        </pc:spChg>
        <pc:spChg chg="del">
          <ac:chgData name="直美 土志田" userId="e3cb139afa67e8be" providerId="LiveId" clId="{4A5957F5-C138-413C-A22F-20478B251732}" dt="2022-12-25T00:32:13.216" v="282" actId="931"/>
          <ac:spMkLst>
            <pc:docMk/>
            <pc:sldMk cId="1195931679" sldId="273"/>
            <ac:spMk id="3" creationId="{9704CC13-5C54-4742-76EA-5FD0E7043399}"/>
          </ac:spMkLst>
        </pc:spChg>
        <pc:spChg chg="add">
          <ac:chgData name="直美 土志田" userId="e3cb139afa67e8be" providerId="LiveId" clId="{4A5957F5-C138-413C-A22F-20478B251732}" dt="2022-12-25T00:32:20.117" v="285" actId="26606"/>
          <ac:spMkLst>
            <pc:docMk/>
            <pc:sldMk cId="1195931679" sldId="273"/>
            <ac:spMk id="10" creationId="{37C89E4B-3C9F-44B9-8B86-D9E3D112D8EC}"/>
          </ac:spMkLst>
        </pc:spChg>
        <pc:picChg chg="add mod">
          <ac:chgData name="直美 土志田" userId="e3cb139afa67e8be" providerId="LiveId" clId="{4A5957F5-C138-413C-A22F-20478B251732}" dt="2022-12-25T00:32:20.117" v="285" actId="26606"/>
          <ac:picMkLst>
            <pc:docMk/>
            <pc:sldMk cId="1195931679" sldId="273"/>
            <ac:picMk id="5" creationId="{073E7708-678D-7DF4-772B-71E9B1AA57C5}"/>
          </ac:picMkLst>
        </pc:picChg>
        <pc:cxnChg chg="add">
          <ac:chgData name="直美 土志田" userId="e3cb139afa67e8be" providerId="LiveId" clId="{4A5957F5-C138-413C-A22F-20478B251732}" dt="2022-12-25T00:32:20.117" v="285" actId="26606"/>
          <ac:cxnSpMkLst>
            <pc:docMk/>
            <pc:sldMk cId="1195931679" sldId="273"/>
            <ac:cxnSpMk id="12" creationId="{AA2EAA10-076F-46BD-8F0F-B9A2FB77A85C}"/>
          </ac:cxnSpMkLst>
        </pc:cxnChg>
        <pc:cxnChg chg="add">
          <ac:chgData name="直美 土志田" userId="e3cb139afa67e8be" providerId="LiveId" clId="{4A5957F5-C138-413C-A22F-20478B251732}" dt="2022-12-25T00:32:20.117" v="285" actId="26606"/>
          <ac:cxnSpMkLst>
            <pc:docMk/>
            <pc:sldMk cId="1195931679" sldId="273"/>
            <ac:cxnSpMk id="14" creationId="{D891E407-403B-4764-86C9-33A56D3BCAA3}"/>
          </ac:cxnSpMkLst>
        </pc:cxnChg>
      </pc:sldChg>
      <pc:sldChg chg="addSp delSp modSp new mod setBg">
        <pc:chgData name="直美 土志田" userId="e3cb139afa67e8be" providerId="LiveId" clId="{4A5957F5-C138-413C-A22F-20478B251732}" dt="2022-12-25T00:43:04.733" v="300" actId="2711"/>
        <pc:sldMkLst>
          <pc:docMk/>
          <pc:sldMk cId="3337434214" sldId="274"/>
        </pc:sldMkLst>
        <pc:spChg chg="mod ord">
          <ac:chgData name="直美 土志田" userId="e3cb139afa67e8be" providerId="LiveId" clId="{4A5957F5-C138-413C-A22F-20478B251732}" dt="2022-12-25T00:43:04.733" v="300" actId="2711"/>
          <ac:spMkLst>
            <pc:docMk/>
            <pc:sldMk cId="3337434214" sldId="274"/>
            <ac:spMk id="2" creationId="{691DFF0C-28AC-4B3F-0433-576DC1FF19FB}"/>
          </ac:spMkLst>
        </pc:spChg>
        <pc:spChg chg="del">
          <ac:chgData name="直美 土志田" userId="e3cb139afa67e8be" providerId="LiveId" clId="{4A5957F5-C138-413C-A22F-20478B251732}" dt="2022-12-25T00:41:41.190" v="293" actId="931"/>
          <ac:spMkLst>
            <pc:docMk/>
            <pc:sldMk cId="3337434214" sldId="274"/>
            <ac:spMk id="3" creationId="{6CDC1393-0D13-E740-0938-96B895992BF9}"/>
          </ac:spMkLst>
        </pc:spChg>
        <pc:spChg chg="add">
          <ac:chgData name="直美 土志田" userId="e3cb139afa67e8be" providerId="LiveId" clId="{4A5957F5-C138-413C-A22F-20478B251732}" dt="2022-12-25T00:41:48.349" v="296" actId="26606"/>
          <ac:spMkLst>
            <pc:docMk/>
            <pc:sldMk cId="3337434214" sldId="274"/>
            <ac:spMk id="10" creationId="{37C89E4B-3C9F-44B9-8B86-D9E3D112D8EC}"/>
          </ac:spMkLst>
        </pc:spChg>
        <pc:picChg chg="add mod">
          <ac:chgData name="直美 土志田" userId="e3cb139afa67e8be" providerId="LiveId" clId="{4A5957F5-C138-413C-A22F-20478B251732}" dt="2022-12-25T00:41:48.349" v="296" actId="26606"/>
          <ac:picMkLst>
            <pc:docMk/>
            <pc:sldMk cId="3337434214" sldId="274"/>
            <ac:picMk id="5" creationId="{9444180E-2A4C-EB08-E8FE-946DFCB281D5}"/>
          </ac:picMkLst>
        </pc:picChg>
        <pc:cxnChg chg="add">
          <ac:chgData name="直美 土志田" userId="e3cb139afa67e8be" providerId="LiveId" clId="{4A5957F5-C138-413C-A22F-20478B251732}" dt="2022-12-25T00:41:48.349" v="296" actId="26606"/>
          <ac:cxnSpMkLst>
            <pc:docMk/>
            <pc:sldMk cId="3337434214" sldId="274"/>
            <ac:cxnSpMk id="12" creationId="{AA2EAA10-076F-46BD-8F0F-B9A2FB77A85C}"/>
          </ac:cxnSpMkLst>
        </pc:cxnChg>
        <pc:cxnChg chg="add">
          <ac:chgData name="直美 土志田" userId="e3cb139afa67e8be" providerId="LiveId" clId="{4A5957F5-C138-413C-A22F-20478B251732}" dt="2022-12-25T00:41:48.349" v="296" actId="26606"/>
          <ac:cxnSpMkLst>
            <pc:docMk/>
            <pc:sldMk cId="3337434214" sldId="274"/>
            <ac:cxnSpMk id="14" creationId="{D891E407-403B-4764-86C9-33A56D3BCAA3}"/>
          </ac:cxnSpMkLst>
        </pc:cxnChg>
      </pc:sldChg>
      <pc:sldChg chg="addSp delSp modSp new del mod setBg">
        <pc:chgData name="直美 土志田" userId="e3cb139afa67e8be" providerId="LiveId" clId="{4A5957F5-C138-413C-A22F-20478B251732}" dt="2022-12-25T00:46:43.524" v="309" actId="2696"/>
        <pc:sldMkLst>
          <pc:docMk/>
          <pc:sldMk cId="772604129" sldId="275"/>
        </pc:sldMkLst>
        <pc:spChg chg="add del">
          <ac:chgData name="直美 土志田" userId="e3cb139afa67e8be" providerId="LiveId" clId="{4A5957F5-C138-413C-A22F-20478B251732}" dt="2022-12-25T00:46:18.991" v="308" actId="26606"/>
          <ac:spMkLst>
            <pc:docMk/>
            <pc:sldMk cId="772604129" sldId="275"/>
            <ac:spMk id="2" creationId="{C70461E5-121A-3837-CF87-8B1E8A3664A6}"/>
          </ac:spMkLst>
        </pc:spChg>
        <pc:spChg chg="del">
          <ac:chgData name="直美 土志田" userId="e3cb139afa67e8be" providerId="LiveId" clId="{4A5957F5-C138-413C-A22F-20478B251732}" dt="2022-12-25T00:44:39.975" v="302" actId="931"/>
          <ac:spMkLst>
            <pc:docMk/>
            <pc:sldMk cId="772604129" sldId="275"/>
            <ac:spMk id="3" creationId="{F7E9BA8E-2E71-77AE-13F0-1703D79EA9D6}"/>
          </ac:spMkLst>
        </pc:spChg>
        <pc:spChg chg="add">
          <ac:chgData name="直美 土志田" userId="e3cb139afa67e8be" providerId="LiveId" clId="{4A5957F5-C138-413C-A22F-20478B251732}" dt="2022-12-25T00:46:18.991" v="308" actId="26606"/>
          <ac:spMkLst>
            <pc:docMk/>
            <pc:sldMk cId="772604129" sldId="275"/>
            <ac:spMk id="9" creationId="{DE7DB256-643C-980D-1E13-93B017471F5E}"/>
          </ac:spMkLst>
        </pc:spChg>
        <pc:spChg chg="add del">
          <ac:chgData name="直美 土志田" userId="e3cb139afa67e8be" providerId="LiveId" clId="{4A5957F5-C138-413C-A22F-20478B251732}" dt="2022-12-25T00:46:18.980" v="307" actId="26606"/>
          <ac:spMkLst>
            <pc:docMk/>
            <pc:sldMk cId="772604129" sldId="275"/>
            <ac:spMk id="10" creationId="{206E56BB-C8E6-4F70-B8BF-921C4912D6DE}"/>
          </ac:spMkLst>
        </pc:spChg>
        <pc:spChg chg="add del">
          <ac:chgData name="直美 土志田" userId="e3cb139afa67e8be" providerId="LiveId" clId="{4A5957F5-C138-413C-A22F-20478B251732}" dt="2022-12-25T00:46:18.980" v="307" actId="26606"/>
          <ac:spMkLst>
            <pc:docMk/>
            <pc:sldMk cId="772604129" sldId="275"/>
            <ac:spMk id="12" creationId="{99643316-AB20-4DD1-8578-B5D7F033C0A3}"/>
          </ac:spMkLst>
        </pc:spChg>
        <pc:spChg chg="add">
          <ac:chgData name="直美 土志田" userId="e3cb139afa67e8be" providerId="LiveId" clId="{4A5957F5-C138-413C-A22F-20478B251732}" dt="2022-12-25T00:46:18.991" v="308" actId="26606"/>
          <ac:spMkLst>
            <pc:docMk/>
            <pc:sldMk cId="772604129" sldId="275"/>
            <ac:spMk id="14" creationId="{3540989C-C7B8-473B-BF87-6F2DA6A90006}"/>
          </ac:spMkLst>
        </pc:spChg>
        <pc:spChg chg="add">
          <ac:chgData name="直美 土志田" userId="e3cb139afa67e8be" providerId="LiveId" clId="{4A5957F5-C138-413C-A22F-20478B251732}" dt="2022-12-25T00:46:18.991" v="308" actId="26606"/>
          <ac:spMkLst>
            <pc:docMk/>
            <pc:sldMk cId="772604129" sldId="275"/>
            <ac:spMk id="15" creationId="{B1595A09-E336-4D1B-9B3A-06A2287A54E2}"/>
          </ac:spMkLst>
        </pc:spChg>
        <pc:spChg chg="add">
          <ac:chgData name="直美 土志田" userId="e3cb139afa67e8be" providerId="LiveId" clId="{4A5957F5-C138-413C-A22F-20478B251732}" dt="2022-12-25T00:46:18.991" v="308" actId="26606"/>
          <ac:spMkLst>
            <pc:docMk/>
            <pc:sldMk cId="772604129" sldId="275"/>
            <ac:spMk id="16" creationId="{C70461E5-121A-3837-CF87-8B1E8A3664A6}"/>
          </ac:spMkLst>
        </pc:spChg>
        <pc:picChg chg="add mod">
          <ac:chgData name="直美 土志田" userId="e3cb139afa67e8be" providerId="LiveId" clId="{4A5957F5-C138-413C-A22F-20478B251732}" dt="2022-12-25T00:46:18.991" v="308" actId="26606"/>
          <ac:picMkLst>
            <pc:docMk/>
            <pc:sldMk cId="772604129" sldId="275"/>
            <ac:picMk id="5" creationId="{37AC20C0-A03F-4AB1-C028-AD14DB2B209F}"/>
          </ac:picMkLst>
        </pc:picChg>
      </pc:sldChg>
      <pc:sldChg chg="addSp delSp modSp new mod setBg">
        <pc:chgData name="直美 土志田" userId="e3cb139afa67e8be" providerId="LiveId" clId="{4A5957F5-C138-413C-A22F-20478B251732}" dt="2022-12-25T00:52:26.289" v="336" actId="20577"/>
        <pc:sldMkLst>
          <pc:docMk/>
          <pc:sldMk cId="2272303061" sldId="275"/>
        </pc:sldMkLst>
        <pc:spChg chg="mod ord">
          <ac:chgData name="直美 土志田" userId="e3cb139afa67e8be" providerId="LiveId" clId="{4A5957F5-C138-413C-A22F-20478B251732}" dt="2022-12-25T00:52:26.289" v="336" actId="20577"/>
          <ac:spMkLst>
            <pc:docMk/>
            <pc:sldMk cId="2272303061" sldId="275"/>
            <ac:spMk id="2" creationId="{880B02AF-BB0A-4E8C-BFC4-B1F91D1A926F}"/>
          </ac:spMkLst>
        </pc:spChg>
        <pc:spChg chg="del">
          <ac:chgData name="直美 土志田" userId="e3cb139afa67e8be" providerId="LiveId" clId="{4A5957F5-C138-413C-A22F-20478B251732}" dt="2022-12-25T00:51:05.141" v="311" actId="931"/>
          <ac:spMkLst>
            <pc:docMk/>
            <pc:sldMk cId="2272303061" sldId="275"/>
            <ac:spMk id="3" creationId="{B6F14CF4-B0AA-693C-8C8F-DD5B66663F28}"/>
          </ac:spMkLst>
        </pc:spChg>
        <pc:spChg chg="add">
          <ac:chgData name="直美 土志田" userId="e3cb139afa67e8be" providerId="LiveId" clId="{4A5957F5-C138-413C-A22F-20478B251732}" dt="2022-12-25T00:51:15.939" v="314" actId="26606"/>
          <ac:spMkLst>
            <pc:docMk/>
            <pc:sldMk cId="2272303061" sldId="275"/>
            <ac:spMk id="10" creationId="{37C89E4B-3C9F-44B9-8B86-D9E3D112D8EC}"/>
          </ac:spMkLst>
        </pc:spChg>
        <pc:picChg chg="add mod">
          <ac:chgData name="直美 土志田" userId="e3cb139afa67e8be" providerId="LiveId" clId="{4A5957F5-C138-413C-A22F-20478B251732}" dt="2022-12-25T00:51:57.839" v="332" actId="1076"/>
          <ac:picMkLst>
            <pc:docMk/>
            <pc:sldMk cId="2272303061" sldId="275"/>
            <ac:picMk id="5" creationId="{C3C49BB5-D955-5390-C73C-8F5AABE28668}"/>
          </ac:picMkLst>
        </pc:picChg>
        <pc:cxnChg chg="add">
          <ac:chgData name="直美 土志田" userId="e3cb139afa67e8be" providerId="LiveId" clId="{4A5957F5-C138-413C-A22F-20478B251732}" dt="2022-12-25T00:51:15.939" v="314" actId="26606"/>
          <ac:cxnSpMkLst>
            <pc:docMk/>
            <pc:sldMk cId="2272303061" sldId="275"/>
            <ac:cxnSpMk id="12" creationId="{AA2EAA10-076F-46BD-8F0F-B9A2FB77A85C}"/>
          </ac:cxnSpMkLst>
        </pc:cxnChg>
        <pc:cxnChg chg="add">
          <ac:chgData name="直美 土志田" userId="e3cb139afa67e8be" providerId="LiveId" clId="{4A5957F5-C138-413C-A22F-20478B251732}" dt="2022-12-25T00:51:15.939" v="314" actId="26606"/>
          <ac:cxnSpMkLst>
            <pc:docMk/>
            <pc:sldMk cId="2272303061" sldId="275"/>
            <ac:cxnSpMk id="14" creationId="{D891E407-403B-4764-86C9-33A56D3BCAA3}"/>
          </ac:cxnSpMkLst>
        </pc:cxnChg>
      </pc:sldChg>
      <pc:sldChg chg="modSp new mod">
        <pc:chgData name="直美 土志田" userId="e3cb139afa67e8be" providerId="LiveId" clId="{4A5957F5-C138-413C-A22F-20478B251732}" dt="2022-12-25T00:53:39.213" v="355" actId="20577"/>
        <pc:sldMkLst>
          <pc:docMk/>
          <pc:sldMk cId="1776087031" sldId="276"/>
        </pc:sldMkLst>
        <pc:spChg chg="mod">
          <ac:chgData name="直美 土志田" userId="e3cb139afa67e8be" providerId="LiveId" clId="{4A5957F5-C138-413C-A22F-20478B251732}" dt="2022-12-25T00:53:39.213" v="355" actId="20577"/>
          <ac:spMkLst>
            <pc:docMk/>
            <pc:sldMk cId="1776087031" sldId="276"/>
            <ac:spMk id="2" creationId="{80B656BA-14BD-8DD8-ED72-51F9F14FFDF3}"/>
          </ac:spMkLst>
        </pc:spChg>
      </pc:sldChg>
      <pc:sldChg chg="addSp delSp modSp new mod setBg">
        <pc:chgData name="直美 土志田" userId="e3cb139afa67e8be" providerId="LiveId" clId="{4A5957F5-C138-413C-A22F-20478B251732}" dt="2023-01-27T05:40:37.474" v="507" actId="207"/>
        <pc:sldMkLst>
          <pc:docMk/>
          <pc:sldMk cId="1185245378" sldId="277"/>
        </pc:sldMkLst>
        <pc:spChg chg="mod ord">
          <ac:chgData name="直美 土志田" userId="e3cb139afa67e8be" providerId="LiveId" clId="{4A5957F5-C138-413C-A22F-20478B251732}" dt="2023-01-27T05:40:37.474" v="507" actId="207"/>
          <ac:spMkLst>
            <pc:docMk/>
            <pc:sldMk cId="1185245378" sldId="277"/>
            <ac:spMk id="2" creationId="{DFD47593-A3A6-C1DC-936B-5DE14F7B7985}"/>
          </ac:spMkLst>
        </pc:spChg>
        <pc:spChg chg="del">
          <ac:chgData name="直美 土志田" userId="e3cb139afa67e8be" providerId="LiveId" clId="{4A5957F5-C138-413C-A22F-20478B251732}" dt="2022-12-25T02:58:37.262" v="357" actId="931"/>
          <ac:spMkLst>
            <pc:docMk/>
            <pc:sldMk cId="1185245378" sldId="277"/>
            <ac:spMk id="3" creationId="{82748F4B-174C-7CBF-AEBA-D05C862EFEAD}"/>
          </ac:spMkLst>
        </pc:spChg>
        <pc:spChg chg="add">
          <ac:chgData name="直美 土志田" userId="e3cb139afa67e8be" providerId="LiveId" clId="{4A5957F5-C138-413C-A22F-20478B251732}" dt="2022-12-25T02:59:29.140" v="360" actId="26606"/>
          <ac:spMkLst>
            <pc:docMk/>
            <pc:sldMk cId="1185245378" sldId="277"/>
            <ac:spMk id="10" creationId="{87CC2527-562A-4F69-B487-4371E5B243E7}"/>
          </ac:spMkLst>
        </pc:spChg>
        <pc:picChg chg="add mod">
          <ac:chgData name="直美 土志田" userId="e3cb139afa67e8be" providerId="LiveId" clId="{4A5957F5-C138-413C-A22F-20478B251732}" dt="2022-12-25T02:59:29.140" v="360" actId="26606"/>
          <ac:picMkLst>
            <pc:docMk/>
            <pc:sldMk cId="1185245378" sldId="277"/>
            <ac:picMk id="5" creationId="{4CBA8D90-AD78-AF9A-78D0-C4DAE678878D}"/>
          </ac:picMkLst>
        </pc:picChg>
        <pc:cxnChg chg="add">
          <ac:chgData name="直美 土志田" userId="e3cb139afa67e8be" providerId="LiveId" clId="{4A5957F5-C138-413C-A22F-20478B251732}" dt="2022-12-25T02:59:29.140" v="360" actId="26606"/>
          <ac:cxnSpMkLst>
            <pc:docMk/>
            <pc:sldMk cId="1185245378" sldId="277"/>
            <ac:cxnSpMk id="12" creationId="{BCDAEC91-5BCE-4B55-9CC0-43EF94CB734B}"/>
          </ac:cxnSpMkLst>
        </pc:cxnChg>
      </pc:sldChg>
      <pc:sldChg chg="addSp delSp modSp new mod setBg">
        <pc:chgData name="直美 土志田" userId="e3cb139afa67e8be" providerId="LiveId" clId="{4A5957F5-C138-413C-A22F-20478B251732}" dt="2022-12-25T03:04:13.104" v="407" actId="113"/>
        <pc:sldMkLst>
          <pc:docMk/>
          <pc:sldMk cId="588795873" sldId="278"/>
        </pc:sldMkLst>
        <pc:spChg chg="mod ord">
          <ac:chgData name="直美 土志田" userId="e3cb139afa67e8be" providerId="LiveId" clId="{4A5957F5-C138-413C-A22F-20478B251732}" dt="2022-12-25T03:04:13.104" v="407" actId="113"/>
          <ac:spMkLst>
            <pc:docMk/>
            <pc:sldMk cId="588795873" sldId="278"/>
            <ac:spMk id="2" creationId="{D215E4C2-6C6D-8FD2-2F01-376F3F4C45AE}"/>
          </ac:spMkLst>
        </pc:spChg>
        <pc:spChg chg="del">
          <ac:chgData name="直美 土志田" userId="e3cb139afa67e8be" providerId="LiveId" clId="{4A5957F5-C138-413C-A22F-20478B251732}" dt="2022-12-25T03:03:26.353" v="373" actId="931"/>
          <ac:spMkLst>
            <pc:docMk/>
            <pc:sldMk cId="588795873" sldId="278"/>
            <ac:spMk id="3" creationId="{D0983B39-CAD5-9E95-8704-17A8FC805CDD}"/>
          </ac:spMkLst>
        </pc:spChg>
        <pc:spChg chg="add">
          <ac:chgData name="直美 土志田" userId="e3cb139afa67e8be" providerId="LiveId" clId="{4A5957F5-C138-413C-A22F-20478B251732}" dt="2022-12-25T03:03:30.496" v="376" actId="26606"/>
          <ac:spMkLst>
            <pc:docMk/>
            <pc:sldMk cId="588795873" sldId="278"/>
            <ac:spMk id="10" creationId="{37C89E4B-3C9F-44B9-8B86-D9E3D112D8EC}"/>
          </ac:spMkLst>
        </pc:spChg>
        <pc:picChg chg="add mod">
          <ac:chgData name="直美 土志田" userId="e3cb139afa67e8be" providerId="LiveId" clId="{4A5957F5-C138-413C-A22F-20478B251732}" dt="2022-12-25T03:03:30.496" v="376" actId="26606"/>
          <ac:picMkLst>
            <pc:docMk/>
            <pc:sldMk cId="588795873" sldId="278"/>
            <ac:picMk id="5" creationId="{9E2D6342-21A4-156A-AE49-2AEEA592A134}"/>
          </ac:picMkLst>
        </pc:picChg>
        <pc:cxnChg chg="add">
          <ac:chgData name="直美 土志田" userId="e3cb139afa67e8be" providerId="LiveId" clId="{4A5957F5-C138-413C-A22F-20478B251732}" dt="2022-12-25T03:03:30.496" v="376" actId="26606"/>
          <ac:cxnSpMkLst>
            <pc:docMk/>
            <pc:sldMk cId="588795873" sldId="278"/>
            <ac:cxnSpMk id="12" creationId="{AA2EAA10-076F-46BD-8F0F-B9A2FB77A85C}"/>
          </ac:cxnSpMkLst>
        </pc:cxnChg>
        <pc:cxnChg chg="add">
          <ac:chgData name="直美 土志田" userId="e3cb139afa67e8be" providerId="LiveId" clId="{4A5957F5-C138-413C-A22F-20478B251732}" dt="2022-12-25T03:03:30.496" v="376" actId="26606"/>
          <ac:cxnSpMkLst>
            <pc:docMk/>
            <pc:sldMk cId="588795873" sldId="278"/>
            <ac:cxnSpMk id="14" creationId="{D891E407-403B-4764-86C9-33A56D3BCAA3}"/>
          </ac:cxnSpMkLst>
        </pc:cxnChg>
      </pc:sldChg>
      <pc:sldChg chg="addSp delSp modSp new mod setBg">
        <pc:chgData name="直美 土志田" userId="e3cb139afa67e8be" providerId="LiveId" clId="{4A5957F5-C138-413C-A22F-20478B251732}" dt="2023-04-04T00:35:40.503" v="601" actId="14100"/>
        <pc:sldMkLst>
          <pc:docMk/>
          <pc:sldMk cId="2503628447" sldId="279"/>
        </pc:sldMkLst>
        <pc:spChg chg="mod ord">
          <ac:chgData name="直美 土志田" userId="e3cb139afa67e8be" providerId="LiveId" clId="{4A5957F5-C138-413C-A22F-20478B251732}" dt="2023-04-04T00:35:40.503" v="601" actId="14100"/>
          <ac:spMkLst>
            <pc:docMk/>
            <pc:sldMk cId="2503628447" sldId="279"/>
            <ac:spMk id="2" creationId="{363AF3C7-2A0F-C076-98FF-5CD2246EB942}"/>
          </ac:spMkLst>
        </pc:spChg>
        <pc:spChg chg="del">
          <ac:chgData name="直美 土志田" userId="e3cb139afa67e8be" providerId="LiveId" clId="{4A5957F5-C138-413C-A22F-20478B251732}" dt="2023-04-04T00:30:07.971" v="509" actId="931"/>
          <ac:spMkLst>
            <pc:docMk/>
            <pc:sldMk cId="2503628447" sldId="279"/>
            <ac:spMk id="3" creationId="{8C4B40DD-B911-0F9A-346C-81E0C8F56C2D}"/>
          </ac:spMkLst>
        </pc:spChg>
        <pc:spChg chg="add mod">
          <ac:chgData name="直美 土志田" userId="e3cb139afa67e8be" providerId="LiveId" clId="{4A5957F5-C138-413C-A22F-20478B251732}" dt="2023-04-04T00:34:26.808" v="591" actId="14100"/>
          <ac:spMkLst>
            <pc:docMk/>
            <pc:sldMk cId="2503628447" sldId="279"/>
            <ac:spMk id="9" creationId="{91589B0D-7C5E-9378-20D6-77D393241B7F}"/>
          </ac:spMkLst>
        </pc:spChg>
        <pc:spChg chg="add">
          <ac:chgData name="直美 土志田" userId="e3cb139afa67e8be" providerId="LiveId" clId="{4A5957F5-C138-413C-A22F-20478B251732}" dt="2023-04-04T00:31:26.396" v="512" actId="26606"/>
          <ac:spMkLst>
            <pc:docMk/>
            <pc:sldMk cId="2503628447" sldId="279"/>
            <ac:spMk id="12" creationId="{8FC9BE17-9A7B-462D-AE50-3D8777387304}"/>
          </ac:spMkLst>
        </pc:spChg>
        <pc:spChg chg="add">
          <ac:chgData name="直美 土志田" userId="e3cb139afa67e8be" providerId="LiveId" clId="{4A5957F5-C138-413C-A22F-20478B251732}" dt="2023-04-04T00:31:26.396" v="512" actId="26606"/>
          <ac:spMkLst>
            <pc:docMk/>
            <pc:sldMk cId="2503628447" sldId="279"/>
            <ac:spMk id="14" creationId="{3EBE8569-6AEC-4B8C-8D53-2DE337CDBA65}"/>
          </ac:spMkLst>
        </pc:spChg>
        <pc:spChg chg="add">
          <ac:chgData name="直美 土志田" userId="e3cb139afa67e8be" providerId="LiveId" clId="{4A5957F5-C138-413C-A22F-20478B251732}" dt="2023-04-04T00:31:26.396" v="512" actId="26606"/>
          <ac:spMkLst>
            <pc:docMk/>
            <pc:sldMk cId="2503628447" sldId="279"/>
            <ac:spMk id="16" creationId="{55D4142C-5077-457F-A6AD-3FECFDB39685}"/>
          </ac:spMkLst>
        </pc:spChg>
        <pc:spChg chg="add">
          <ac:chgData name="直美 土志田" userId="e3cb139afa67e8be" providerId="LiveId" clId="{4A5957F5-C138-413C-A22F-20478B251732}" dt="2023-04-04T00:31:26.396" v="512" actId="26606"/>
          <ac:spMkLst>
            <pc:docMk/>
            <pc:sldMk cId="2503628447" sldId="279"/>
            <ac:spMk id="18" creationId="{7A5F0580-5EE9-419F-96EE-B6529EF6E7D0}"/>
          </ac:spMkLst>
        </pc:spChg>
        <pc:picChg chg="add mod">
          <ac:chgData name="直美 土志田" userId="e3cb139afa67e8be" providerId="LiveId" clId="{4A5957F5-C138-413C-A22F-20478B251732}" dt="2023-04-04T00:34:05.003" v="589" actId="1076"/>
          <ac:picMkLst>
            <pc:docMk/>
            <pc:sldMk cId="2503628447" sldId="279"/>
            <ac:picMk id="5" creationId="{13E9B5FB-94E8-0E77-26B9-0C3A47BCBD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A5741-096E-3061-2570-CCB2DDA0B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FE04D9E-0456-CD7B-A837-CA897820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D515B5-04EB-5210-3D41-8621864C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FA2-0A9C-4583-834B-566A9B121088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AA8CDC-8569-651D-4258-4A40FE3A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13126E-2750-5E09-70DA-B8A8D324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5911-4D44-42D4-8F6E-8B0955FCAC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28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ABBFED-1EFB-27F0-D3F7-F54B105A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BA0002C-065F-DB5D-7D84-233AD2F7A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613C14-769C-FBEA-2180-92C4FF49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FA2-0A9C-4583-834B-566A9B121088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28A1C1-48E4-389F-0CCB-6CFA4802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955BD5-BEE9-FA1D-2BF7-DBF337BA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5911-4D44-42D4-8F6E-8B0955FCAC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49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24A0631-0221-2D91-5953-A1F4043EE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841E028-A84A-5FAA-19A3-81A7CD6A6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BF379D-08D0-D526-885F-EDED9CCA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FA2-0A9C-4583-834B-566A9B121088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BF3F84-884C-F26D-C5C2-8448BE21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61775F-CCAA-D043-5627-DE9DAFC0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5911-4D44-42D4-8F6E-8B0955FCAC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5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715F77-71FE-ADC9-3BA8-0EB7E521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611244-6132-EDD9-BD8C-9DBBE52A1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BEA6EC-D745-1BF2-2CAA-BB7399C8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FA2-0A9C-4583-834B-566A9B121088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17F78D-545D-A126-F9E3-4B8FBE27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C55FC4-CE39-333B-D6DE-7ABB0898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5911-4D44-42D4-8F6E-8B0955FCAC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25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030BE3-8767-A0F5-D151-2B0B2EE5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C2BFE0-75C8-0100-B937-D26E99723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040346-0E19-342A-F0DB-C99B2D36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FA2-0A9C-4583-834B-566A9B121088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E726FA-9145-EF2C-8A43-768371C2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BB7115-A7A9-EFD6-C391-7538B82B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5911-4D44-42D4-8F6E-8B0955FCAC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81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F59A0B-6F95-5E4F-0FDD-F2931ABD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D3B673-B5F7-899A-081B-731395C7B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04DD9C-FBC7-9B72-8D42-80B1449B6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031747-9B29-642D-3737-03227580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FA2-0A9C-4583-834B-566A9B121088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74F822-676A-F9CF-EBD3-60905130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C446CB-1203-E22A-1D33-959683AA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5911-4D44-42D4-8F6E-8B0955FCAC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56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A3D00C-9F42-D9E2-0644-4CE97E74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49F175-A758-4697-DC6A-D46D3D81B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670616A-380F-C9F6-BB46-F365A604E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FEEC93A-921E-BF1E-3E9B-CE8F1489F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6C8884A-880C-865E-C3D3-E84F28E5E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4C8688F-880D-2C3C-362F-5A16BF9A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FA2-0A9C-4583-834B-566A9B121088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948482E-78F7-18C3-20EF-7007343C7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1A1A025-7DE4-0FD7-8AD6-5ADCC139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5911-4D44-42D4-8F6E-8B0955FCAC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10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C0AC62-7FC6-413E-4173-7E4018EE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60F768-4BFC-24A7-D626-97897A1E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FA2-0A9C-4583-834B-566A9B121088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E865E20-653F-CFD6-D54F-72826921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408D6DB-B921-6128-A32C-BFAA9613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5911-4D44-42D4-8F6E-8B0955FCAC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34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B4DE113-6C7E-7CC2-CD16-1716BCA3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FA2-0A9C-4583-834B-566A9B121088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D9FB80D-A00F-37FE-3FB2-2766ED42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EF9693-F0DF-4958-2CB8-4EBE05A9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5911-4D44-42D4-8F6E-8B0955FCAC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96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B02BB9-E721-DF73-C276-B87DCC14A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BA9F61-43D1-20D3-492A-AA90A4004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7EA5DD-2604-B98F-82BA-8A8E909E7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EE6BB7-CD28-3B58-3898-5BD9C37F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FA2-0A9C-4583-834B-566A9B121088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BBB10B-16A9-A3D6-6E11-C70D04AD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2D1CB6-78FD-E46B-6428-D4DAD8FE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5911-4D44-42D4-8F6E-8B0955FCAC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48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1D1DE-8F68-11E2-2155-6CE0AE55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75EB838-4047-8DCB-C6A1-27A3B8742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275EFE-2454-B149-58E2-60E528E98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0002F2-3E96-3295-607A-CACB1FFE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FA2-0A9C-4583-834B-566A9B121088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2AA46D-1523-C020-C6CD-C3A27DC4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A12272-1D69-111D-FDB7-0A6B65B0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5911-4D44-42D4-8F6E-8B0955FCAC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49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ACF69E1-92DC-EC32-4017-0F60A819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1FD3B1-C397-D02B-3472-C72B842CB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3038BB-8580-031F-9935-40E6D1812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AFA2-0A9C-4583-834B-566A9B121088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A7ACE2-E7ED-4C89-5D1D-CB04D53DD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6CCCE5-15F8-6E15-0824-3BE97063A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5911-4D44-42D4-8F6E-8B0955FCAC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87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ja/photo/1067336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ja/media/ja-2218516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コンテンツ プレースホルダー 4" descr="夕日を見ている人&#10;&#10;自動的に生成された説明">
            <a:extLst>
              <a:ext uri="{FF2B5EF4-FFF2-40B4-BE49-F238E27FC236}">
                <a16:creationId xmlns:a16="http://schemas.microsoft.com/office/drawing/2014/main" id="{13E9B5FB-94E8-0E77-26B9-0C3A47BCB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948301" y="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63AF3C7-2A0F-C076-98FF-5CD2246E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32689"/>
            <a:ext cx="7315199" cy="2209306"/>
          </a:xfrm>
        </p:spPr>
        <p:txBody>
          <a:bodyPr anchor="b">
            <a:noAutofit/>
          </a:bodyPr>
          <a:lstStyle/>
          <a:p>
            <a:pPr algn="ctr"/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あなたの起業を失敗させない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３つの秘訣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589B0D-7C5E-9378-20D6-77D393241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4572000"/>
            <a:ext cx="5223817" cy="1353311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「起業したい！！」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その想いを形に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三位一体開運整えプログラム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96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30D2A9-249B-EEDC-BD74-DC26361C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325369"/>
            <a:ext cx="5040353" cy="1956841"/>
          </a:xfrm>
        </p:spPr>
        <p:txBody>
          <a:bodyPr anchor="b">
            <a:normAutofit/>
          </a:bodyPr>
          <a:lstStyle/>
          <a:p>
            <a:r>
              <a:rPr kumimoji="1" lang="ja-JP" altLang="en-US" sz="54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絶対的な開運を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773C59-8C6B-9B33-595D-452C7E14A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ja-JP" altLang="en-US" sz="2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唯一無二のあなたに</a:t>
            </a:r>
            <a:endParaRPr lang="en-US" altLang="ja-JP" sz="2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0" indent="0">
              <a:buNone/>
            </a:pPr>
            <a:endParaRPr lang="en-US" altLang="ja-JP" sz="2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あなただけのおまもり</a:t>
            </a:r>
            <a:endParaRPr lang="en-US" altLang="ja-JP" sz="2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0" indent="0">
              <a:buNone/>
            </a:pPr>
            <a:endParaRPr lang="en-US" altLang="ja-JP" sz="2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あなただけを爆上げする秘策</a:t>
            </a:r>
            <a:endParaRPr lang="en-US" sz="2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5" name="コンテンツ プレースホルダー 4" descr="帽子をかぶってサングラスをかけた女性&#10;&#10;中程度の精度で自動的に生成された説明">
            <a:extLst>
              <a:ext uri="{FF2B5EF4-FFF2-40B4-BE49-F238E27FC236}">
                <a16:creationId xmlns:a16="http://schemas.microsoft.com/office/drawing/2014/main" id="{46FAFA03-79FE-E151-84CA-F30D6B403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r="3200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920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65AB55-ABCE-28A7-AC72-58252594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CD4F55-2200-04C5-1C0B-42911B848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dirty="0"/>
              <a:t>私は、開運の専門家として、何事も大きな成果を達成するためには小手先のテクニックや</a:t>
            </a:r>
          </a:p>
          <a:p>
            <a:r>
              <a:rPr kumimoji="1" lang="ja-JP" altLang="en-US" dirty="0"/>
              <a:t>知識ではなく、それを成し遂げるための心と体、そしてその土台となる「場」を手に入れ</a:t>
            </a:r>
          </a:p>
          <a:p>
            <a:r>
              <a:rPr kumimoji="1" lang="ja-JP" altLang="en-US" dirty="0"/>
              <a:t>る事こそが一番の近道だと考えています。</a:t>
            </a:r>
          </a:p>
          <a:p>
            <a:r>
              <a:rPr kumimoji="1" lang="ja-JP" altLang="en-US" dirty="0"/>
              <a:t>どうすれば無敵の開運を手に入れられるでしょうか？</a:t>
            </a:r>
          </a:p>
          <a:p>
            <a:r>
              <a:rPr kumimoji="1" lang="ja-JP" altLang="en-US" dirty="0"/>
              <a:t>全ては繋がっていて、目の前の事だけを変えるだけでは足りないのです、</a:t>
            </a:r>
          </a:p>
          <a:p>
            <a:r>
              <a:rPr kumimoji="1" lang="ja-JP" altLang="en-US" dirty="0"/>
              <a:t>あなたの本質のさらに深い部分である「核」を知ることで、しっかりと大地に根付く軸が</a:t>
            </a:r>
          </a:p>
          <a:p>
            <a:r>
              <a:rPr kumimoji="1" lang="ja-JP" altLang="en-US" dirty="0"/>
              <a:t>でき、全ては一瞬に変わります。</a:t>
            </a:r>
          </a:p>
          <a:p>
            <a:r>
              <a:rPr kumimoji="1" lang="ja-JP" altLang="en-US" dirty="0"/>
              <a:t>内なる魂を整えることで、意識が変わるのです。</a:t>
            </a:r>
          </a:p>
          <a:p>
            <a:r>
              <a:rPr kumimoji="1" lang="ja-JP" altLang="en-US" dirty="0"/>
              <a:t>意識が変われば、行動が変わる。</a:t>
            </a:r>
          </a:p>
          <a:p>
            <a:r>
              <a:rPr kumimoji="1" lang="ja-JP" altLang="en-US" dirty="0"/>
              <a:t>行動が変われば人生が変わるのです。</a:t>
            </a:r>
          </a:p>
        </p:txBody>
      </p:sp>
    </p:spTree>
    <p:extLst>
      <p:ext uri="{BB962C8B-B14F-4D97-AF65-F5344CB8AC3E}">
        <p14:creationId xmlns:p14="http://schemas.microsoft.com/office/powerpoint/2010/main" val="324831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森の中の時計&#10;&#10;自動的に生成された説明">
            <a:extLst>
              <a:ext uri="{FF2B5EF4-FFF2-40B4-BE49-F238E27FC236}">
                <a16:creationId xmlns:a16="http://schemas.microsoft.com/office/drawing/2014/main" id="{7AEFFC6D-E0C2-8F47-37DA-1E96222A5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1" b="9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87DF3A4-BCEC-FE58-F414-183B9ECB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 sz="31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無駄なエネルギーを使っていられるほど、人生って長くない</a:t>
            </a:r>
            <a:endParaRPr kumimoji="1" lang="en-US" altLang="ja-JP" sz="31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538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1DA4B4-D7DE-BDC2-0C7B-3983D56A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58E15A-4282-A79B-7747-40FD5EC5C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ja-JP" altLang="en-US" dirty="0"/>
              <a:t>時間は残酷なスピードで目の前を通り去っていきます。</a:t>
            </a:r>
          </a:p>
          <a:p>
            <a:r>
              <a:rPr kumimoji="1" lang="ja-JP" altLang="en-US" dirty="0"/>
              <a:t>宇宙のエネルギーが大きく変わりつつある今、</a:t>
            </a:r>
          </a:p>
          <a:p>
            <a:r>
              <a:rPr kumimoji="1" lang="ja-JP" altLang="en-US" dirty="0"/>
              <a:t>自分に流れ込むエネルギーを上手に使いこなすことが、</a:t>
            </a:r>
          </a:p>
          <a:p>
            <a:r>
              <a:rPr kumimoji="1" lang="ja-JP" altLang="en-US" dirty="0"/>
              <a:t>絶対的な開運に繋がります。</a:t>
            </a:r>
          </a:p>
          <a:p>
            <a:r>
              <a:rPr kumimoji="1" lang="ja-JP" altLang="en-US" dirty="0"/>
              <a:t>本質にあった仕事術、ぶれない軸、</a:t>
            </a:r>
          </a:p>
          <a:p>
            <a:r>
              <a:rPr kumimoji="1" lang="ja-JP" altLang="en-US" dirty="0"/>
              <a:t>これなくして成功はありません。</a:t>
            </a:r>
          </a:p>
          <a:p>
            <a:r>
              <a:rPr kumimoji="1" lang="ja-JP" altLang="en-US" dirty="0"/>
              <a:t>あなたの「核」と「軸」が強固なものになれば</a:t>
            </a:r>
          </a:p>
          <a:p>
            <a:r>
              <a:rPr kumimoji="1" lang="ja-JP" altLang="en-US" dirty="0"/>
              <a:t>怖いものは何もなくなる。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忙しい毎日だからこそ、整えていかないと時間だけがあっという間に過ぎ去っていく</a:t>
            </a:r>
          </a:p>
          <a:p>
            <a:r>
              <a:rPr kumimoji="1" lang="ja-JP" altLang="en-US" dirty="0"/>
              <a:t>宇宙のエネルギーのうねりの真っただ中にいる今こそが</a:t>
            </a:r>
          </a:p>
          <a:p>
            <a:r>
              <a:rPr kumimoji="1" lang="ja-JP" altLang="en-US" dirty="0"/>
              <a:t>その波を上手に乗りこなすチャンスの時なのです。</a:t>
            </a:r>
          </a:p>
        </p:txBody>
      </p:sp>
    </p:spTree>
    <p:extLst>
      <p:ext uri="{BB962C8B-B14F-4D97-AF65-F5344CB8AC3E}">
        <p14:creationId xmlns:p14="http://schemas.microsoft.com/office/powerpoint/2010/main" val="16701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人, 草, 屋外, 座る が含まれている画像&#10;&#10;自動的に生成された説明">
            <a:extLst>
              <a:ext uri="{FF2B5EF4-FFF2-40B4-BE49-F238E27FC236}">
                <a16:creationId xmlns:a16="http://schemas.microsoft.com/office/drawing/2014/main" id="{78FBA010-28B7-B699-FF6D-1394AEB78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B43BB1-A96C-1B82-2A5D-384FC86A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そして、私は確信した。</a:t>
            </a:r>
            <a:endParaRPr kumimoji="1" lang="en-US" altLang="ja-JP" sz="40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104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B43BB1-A96C-1B82-2A5D-384FC86A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0F16B9-40FB-0D65-174A-60B2A0266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ja-JP" altLang="ja-JP" sz="18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なぜ私が言えるのか？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ja-JP" sz="18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人生のドン底だった時期、目の前に降りかかる問題を解決することに必死になっていました。</a:t>
            </a:r>
          </a:p>
          <a:p>
            <a:pPr marL="0" indent="0" algn="just">
              <a:buNone/>
            </a:pP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あがけばあがくほど、沼にはまっていく</a:t>
            </a:r>
          </a:p>
          <a:p>
            <a:pPr marL="0" indent="0" algn="just">
              <a:buNone/>
            </a:pP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まず心が疲れ、その心が私の体を攻撃する。</a:t>
            </a:r>
          </a:p>
          <a:p>
            <a:pPr marL="0" indent="0" algn="just">
              <a:buNone/>
            </a:pP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そんな時に気が付いたのが「三位一体開運整えプログラム」</a:t>
            </a:r>
          </a:p>
          <a:p>
            <a:pPr marL="0" indent="0" algn="just">
              <a:buNone/>
            </a:pP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一旦、目の前の問題を横に置き、プログラム通りに生活してみることに挑戦。</a:t>
            </a:r>
          </a:p>
          <a:p>
            <a:pPr marL="0" indent="0" algn="just">
              <a:buNone/>
            </a:pP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最初は、こんなことで、うまくいくのか？</a:t>
            </a:r>
          </a:p>
          <a:p>
            <a:pPr marL="0" indent="0" algn="just">
              <a:buNone/>
            </a:pP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と疑心暗鬼で取り組みましたが、</a:t>
            </a:r>
          </a:p>
          <a:p>
            <a:pPr marL="0" indent="0" algn="just">
              <a:buNone/>
            </a:pP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全ては整い、気が付けば、問題も解決していました。</a:t>
            </a:r>
          </a:p>
          <a:p>
            <a:pPr marL="0" indent="0" algn="just">
              <a:buNone/>
            </a:pPr>
            <a:r>
              <a:rPr lang="en-US" altLang="ja-JP" sz="18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18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そして、絶対的開運状態は未来永劫、続きます。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29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板, 切る, テーブル, 木製 が含まれている画像&#10;&#10;自動的に生成された説明">
            <a:extLst>
              <a:ext uri="{FF2B5EF4-FFF2-40B4-BE49-F238E27FC236}">
                <a16:creationId xmlns:a16="http://schemas.microsoft.com/office/drawing/2014/main" id="{3AF033C3-B9C0-A4FD-8295-25658D25F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" b="153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254309A-7700-E991-C208-38EA59936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思考の適正</a:t>
            </a:r>
            <a:r>
              <a:rPr lang="ja-JP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化</a:t>
            </a:r>
            <a:r>
              <a:rPr lang="en-US" altLang="ja-JP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×</a:t>
            </a:r>
            <a:r>
              <a:rPr lang="ja-JP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運気の最大化</a:t>
            </a:r>
            <a:endParaRPr kumimoji="1" lang="en-US" altLang="ja-JP" sz="40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505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4DC47F-10D1-E086-BFEE-E974C86D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B9227B-4A47-3A3B-3A44-0302558E7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無意識や見えない世界の話は怪しいモノではなくて、本質が分かれば現実が変わる。</a:t>
            </a: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「楽して運気や売り上げが上がる方法を教えてほしい」</a:t>
            </a: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そうお考えの方には、このプログラムは合わないかもしれません。</a:t>
            </a: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「心から楽しみながら、仕事に夢中になり、これまでに出会ったことのない自分になる」</a:t>
            </a:r>
          </a:p>
          <a:p>
            <a:pPr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そう強く願われる方にお勧めのプログラムです。</a:t>
            </a:r>
          </a:p>
          <a:p>
            <a:pPr marL="0" indent="0" algn="just">
              <a:buNone/>
            </a:pP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0999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コンテンツ プレースホルダー 4" descr="花のドレスを着た女性&#10;&#10;中程度の精度で自動的に生成された説明">
            <a:extLst>
              <a:ext uri="{FF2B5EF4-FFF2-40B4-BE49-F238E27FC236}">
                <a16:creationId xmlns:a16="http://schemas.microsoft.com/office/drawing/2014/main" id="{E130BBB6-AE7A-6193-B5E1-BDF50E9AB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7" r="-1" b="29256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27" name="Group 20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10475F4-4DF1-F333-F2C9-98FD65196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6" y="4313978"/>
            <a:ext cx="10717967" cy="231167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ja-JP" b="1" kern="100" dirty="0">
                <a:solidFill>
                  <a:srgbClr val="000000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三位一体開運整えプログラムは</a:t>
            </a:r>
            <a:r>
              <a:rPr lang="ja-JP" altLang="en-US" b="1" kern="100" dirty="0">
                <a:solidFill>
                  <a:srgbClr val="000000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、</a:t>
            </a:r>
            <a:r>
              <a:rPr lang="ja-JP" altLang="ja-JP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９０日で心と体と場を整えて</a:t>
            </a:r>
          </a:p>
          <a:p>
            <a:pPr marL="0" indent="0" algn="ctr">
              <a:buNone/>
            </a:pPr>
            <a:r>
              <a:rPr lang="ja-JP" altLang="ja-JP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絶対的な開運状態の下</a:t>
            </a:r>
            <a:r>
              <a:rPr lang="ja-JP" altLang="en-US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、</a:t>
            </a:r>
            <a:r>
              <a:rPr lang="ja-JP" altLang="ja-JP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人にもお金にも愛される起業家を作る</a:t>
            </a:r>
          </a:p>
          <a:p>
            <a:pPr marL="0" indent="0" algn="ctr">
              <a:buNone/>
            </a:pPr>
            <a:r>
              <a:rPr lang="ja-JP" altLang="ja-JP" b="1" kern="100" dirty="0">
                <a:solidFill>
                  <a:srgbClr val="FF0000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二人三脚プログラム</a:t>
            </a:r>
            <a:r>
              <a:rPr lang="ja-JP" altLang="ja-JP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です。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27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エンジン, 女性, 探す, 傘 が含まれている画像&#10;&#10;自動的に生成された説明">
            <a:extLst>
              <a:ext uri="{FF2B5EF4-FFF2-40B4-BE49-F238E27FC236}">
                <a16:creationId xmlns:a16="http://schemas.microsoft.com/office/drawing/2014/main" id="{62C1D73D-17DA-2C3D-E649-A9EC16B1C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5" b="103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6E79B4A-C3C7-7F26-4CED-B8A9EB0B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ja-JP" sz="3200" b="1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本当のあなたのもっと奥にある「核」を最大に発揮する方法</a:t>
            </a:r>
            <a:endParaRPr kumimoji="1" lang="en-US" altLang="ja-JP" sz="32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2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B3DE49C-423D-8091-CB4B-417F3052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40" y="648441"/>
            <a:ext cx="5523837" cy="1608653"/>
          </a:xfrm>
        </p:spPr>
        <p:txBody>
          <a:bodyPr anchor="b">
            <a:normAutofit/>
          </a:bodyPr>
          <a:lstStyle/>
          <a:p>
            <a:pPr algn="ctr"/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ちょっと勇気を出せば起業できる「今」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10134A0D-6294-286C-165E-DCC392913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428999"/>
            <a:ext cx="4243589" cy="27645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ja-JP" altLang="en-US" sz="22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ゼロイチ起業女子さんの</a:t>
            </a:r>
            <a:endParaRPr lang="en-US" altLang="ja-JP" sz="22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0" indent="0" algn="ctr">
              <a:buNone/>
            </a:pPr>
            <a:endParaRPr lang="en-US" altLang="ja-JP" sz="22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22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不安を解決し</a:t>
            </a:r>
            <a:endParaRPr lang="en-US" altLang="ja-JP" sz="22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0" indent="0" algn="ctr">
              <a:buNone/>
            </a:pPr>
            <a:endParaRPr lang="en-US" altLang="ja-JP" sz="22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22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起業を成功させるために</a:t>
            </a:r>
            <a:endParaRPr lang="en-US" altLang="ja-JP" sz="22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0" indent="0" algn="ctr">
              <a:buNone/>
            </a:pPr>
            <a:endParaRPr lang="en-US" altLang="ja-JP" sz="22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22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お伝えしたい事があるんです。</a:t>
            </a:r>
            <a:endParaRPr lang="en-US" sz="22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5" name="コンテンツ プレースホルダー 4" descr="山の上でジャンプしている人&#10;&#10;自動的に生成された説明">
            <a:extLst>
              <a:ext uri="{FF2B5EF4-FFF2-40B4-BE49-F238E27FC236}">
                <a16:creationId xmlns:a16="http://schemas.microsoft.com/office/drawing/2014/main" id="{58E926FD-F260-CF00-595A-D4B94C8AE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r="2112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150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花が咲いている女の子&#10;&#10;中程度の精度で自動的に生成された説明">
            <a:extLst>
              <a:ext uri="{FF2B5EF4-FFF2-40B4-BE49-F238E27FC236}">
                <a16:creationId xmlns:a16="http://schemas.microsoft.com/office/drawing/2014/main" id="{CDEB2F6A-A637-D6DB-A6EB-B11670F78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-353952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E453E78-5802-9EA4-4D29-85FB072E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13" y="5663380"/>
            <a:ext cx="11665974" cy="4782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ja-JP" altLang="ja-JP" sz="36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運気を変える９つのバイオリズムパターン</a:t>
            </a:r>
            <a:b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</a:br>
            <a:endParaRPr kumimoji="1" lang="en-US" altLang="ja-JP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454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屋外, 屋外のオブジェ, 飛行機, 飛ぶ が含まれている画像">
            <a:extLst>
              <a:ext uri="{FF2B5EF4-FFF2-40B4-BE49-F238E27FC236}">
                <a16:creationId xmlns:a16="http://schemas.microsoft.com/office/drawing/2014/main" id="{EC7BBA24-AA71-0F63-19C8-14DF05104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772C02-7D4D-F8B6-F91A-A988224BB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722374"/>
            <a:ext cx="11210925" cy="3397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ja-JP" altLang="ja-JP" sz="36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欲しい運気を取りに行って思い通りの展開を作る</a:t>
            </a:r>
            <a:b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</a:br>
            <a:endParaRPr kumimoji="1" lang="en-US" altLang="ja-JP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708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ピンクのカップケーキ&#10;&#10;低い精度で自動的に生成された説明">
            <a:extLst>
              <a:ext uri="{FF2B5EF4-FFF2-40B4-BE49-F238E27FC236}">
                <a16:creationId xmlns:a16="http://schemas.microsoft.com/office/drawing/2014/main" id="{073E7708-678D-7DF4-772B-71E9B1AA5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" b="88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6CE0F6-46FA-4DE7-9CAC-EBB101F7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675086"/>
            <a:ext cx="11210925" cy="3869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ja-JP" altLang="ja-JP" sz="36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身体を攻撃するストレスを消去する</a:t>
            </a:r>
            <a:b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</a:br>
            <a:endParaRPr kumimoji="1" lang="en-US" altLang="ja-JP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31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テーブル, 屋内, 瓶, 座る が含まれている画像&#10;&#10;自動的に生成された説明">
            <a:extLst>
              <a:ext uri="{FF2B5EF4-FFF2-40B4-BE49-F238E27FC236}">
                <a16:creationId xmlns:a16="http://schemas.microsoft.com/office/drawing/2014/main" id="{9444180E-2A4C-EB08-E8FE-946DFCB28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2" b="92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91DFF0C-28AC-4B3F-0433-576DC1FF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ja-JP" sz="3200" b="1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環境を整えて、パワフルなエネルギーの中で生活する</a:t>
            </a:r>
            <a:endParaRPr kumimoji="1" lang="en-US" altLang="ja-JP" sz="32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434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時計, ロケット が含まれている画像&#10;&#10;自動的に生成された説明">
            <a:extLst>
              <a:ext uri="{FF2B5EF4-FFF2-40B4-BE49-F238E27FC236}">
                <a16:creationId xmlns:a16="http://schemas.microsoft.com/office/drawing/2014/main" id="{C3C49BB5-D955-5390-C73C-8F5AABE28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4" b="10416"/>
          <a:stretch/>
        </p:blipFill>
        <p:spPr>
          <a:xfrm>
            <a:off x="-9832" y="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80B02AF-BB0A-4E8C-BFC4-B1F91D1A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39"/>
            <a:ext cx="11210925" cy="12141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ja-JP" altLang="en-US" sz="32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あなただけの</a:t>
            </a:r>
            <a:r>
              <a:rPr lang="ja-JP" altLang="ja-JP" sz="32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お守りアイテム</a:t>
            </a:r>
            <a:r>
              <a:rPr lang="ja-JP" altLang="en-US" sz="32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＆</a:t>
            </a:r>
            <a:r>
              <a:rPr lang="ja-JP" altLang="ja-JP" sz="32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厄除けアイテムを見つける</a:t>
            </a:r>
            <a:br>
              <a:rPr lang="ja-JP" altLang="ja-JP" sz="32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</a:br>
            <a:endParaRPr kumimoji="1" lang="en-US" altLang="ja-JP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30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656BA-14BD-8DD8-ED72-51F9F14F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お申し込み方法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75E2A1-8C1C-326B-3058-2EB02ADF6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087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岩の上に立っている女性&#10;&#10;中程度の精度で自動的に生成された説明">
            <a:extLst>
              <a:ext uri="{FF2B5EF4-FFF2-40B4-BE49-F238E27FC236}">
                <a16:creationId xmlns:a16="http://schemas.microsoft.com/office/drawing/2014/main" id="{4CBA8D90-AD78-AF9A-78D0-C4DAE6788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288" b="107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FD47593-A3A6-C1DC-936B-5DE14F7B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621" y="3746089"/>
            <a:ext cx="4385441" cy="22122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ja-JP" altLang="en-US" sz="2800" b="1" kern="100" dirty="0">
                <a:solidFill>
                  <a:srgbClr val="000000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Arial" panose="020B0604020202020204" pitchFamily="34" charset="0"/>
              </a:rPr>
              <a:t>　　</a:t>
            </a:r>
            <a:r>
              <a:rPr lang="ja-JP" altLang="en-US" sz="2800" b="1" kern="100" dirty="0">
                <a:solidFill>
                  <a:srgbClr val="7030A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Arial" panose="020B0604020202020204" pitchFamily="34" charset="0"/>
              </a:rPr>
              <a:t>夢と希望とやる気をもって</a:t>
            </a:r>
            <a:br>
              <a:rPr lang="en-US" altLang="ja-JP" sz="2800" b="1" kern="100" dirty="0">
                <a:solidFill>
                  <a:srgbClr val="7030A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Arial" panose="020B0604020202020204" pitchFamily="34" charset="0"/>
              </a:rPr>
            </a:br>
            <a:br>
              <a:rPr lang="en-US" altLang="ja-JP" sz="2800" b="1" kern="100" dirty="0">
                <a:solidFill>
                  <a:srgbClr val="7030A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Arial" panose="020B0604020202020204" pitchFamily="34" charset="0"/>
              </a:rPr>
            </a:br>
            <a:r>
              <a:rPr lang="ja-JP" altLang="en-US" sz="2800" b="1" kern="100" dirty="0">
                <a:solidFill>
                  <a:srgbClr val="7030A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Arial" panose="020B0604020202020204" pitchFamily="34" charset="0"/>
              </a:rPr>
              <a:t>起業したのに</a:t>
            </a:r>
            <a:br>
              <a:rPr lang="en-US" altLang="ja-JP" sz="2800" b="1" kern="100" dirty="0">
                <a:solidFill>
                  <a:srgbClr val="7030A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Arial" panose="020B0604020202020204" pitchFamily="34" charset="0"/>
              </a:rPr>
            </a:br>
            <a:br>
              <a:rPr lang="en-US" altLang="ja-JP" sz="2800" b="1" kern="100" dirty="0">
                <a:solidFill>
                  <a:srgbClr val="7030A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Arial" panose="020B0604020202020204" pitchFamily="34" charset="0"/>
              </a:rPr>
            </a:br>
            <a:br>
              <a:rPr lang="en-US" altLang="ja-JP" sz="2800" b="1" kern="100" dirty="0">
                <a:solidFill>
                  <a:srgbClr val="7030A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Arial" panose="020B0604020202020204" pitchFamily="34" charset="0"/>
              </a:rPr>
            </a:br>
            <a:r>
              <a:rPr lang="ja-JP" altLang="en-US" sz="2800" b="1" kern="100" dirty="0">
                <a:solidFill>
                  <a:srgbClr val="7030A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Arial" panose="020B0604020202020204" pitchFamily="34" charset="0"/>
              </a:rPr>
              <a:t>なんか違う・・・・</a:t>
            </a:r>
            <a:br>
              <a:rPr lang="ja-JP" altLang="ja-JP" sz="2800" b="1" kern="100" dirty="0">
                <a:solidFill>
                  <a:srgbClr val="7030A0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</a:br>
            <a:endParaRPr kumimoji="1" lang="en-US" altLang="ja-JP" sz="2800" b="1" dirty="0">
              <a:solidFill>
                <a:srgbClr val="7030A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245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砂浜に立っている男性&#10;&#10;自動的に生成された説明">
            <a:extLst>
              <a:ext uri="{FF2B5EF4-FFF2-40B4-BE49-F238E27FC236}">
                <a16:creationId xmlns:a16="http://schemas.microsoft.com/office/drawing/2014/main" id="{9E2D6342-21A4-156A-AE49-2AEEA592A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215E4C2-6C6D-8FD2-2F01-376F3F4C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一緒に夢を現実にしよう</a:t>
            </a: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95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コンテンツ プレースホルダー 4" descr="夕日を見ている人&#10;&#10;自動的に生成された説明">
            <a:extLst>
              <a:ext uri="{FF2B5EF4-FFF2-40B4-BE49-F238E27FC236}">
                <a16:creationId xmlns:a16="http://schemas.microsoft.com/office/drawing/2014/main" id="{13E9B5FB-94E8-0E77-26B9-0C3A47BCB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948301" y="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63AF3C7-2A0F-C076-98FF-5CD2246E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430595"/>
            <a:ext cx="4717100" cy="1711400"/>
          </a:xfrm>
        </p:spPr>
        <p:txBody>
          <a:bodyPr anchor="b">
            <a:noAutofit/>
          </a:bodyPr>
          <a:lstStyle/>
          <a:p>
            <a:pPr algn="ctr"/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三位一体開運整え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プログラム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589B0D-7C5E-9378-20D6-77D393241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4572000"/>
            <a:ext cx="4893143" cy="135331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ゼロイチ起業女子の救世主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62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62">
            <a:extLst>
              <a:ext uri="{FF2B5EF4-FFF2-40B4-BE49-F238E27FC236}">
                <a16:creationId xmlns:a16="http://schemas.microsoft.com/office/drawing/2014/main" id="{E70372AA-12E1-4094-B31A-1B0F57FC3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コンテンツ プレースホルダー 4" descr="人, 女性, 屋内, 窓 が含まれている画像&#10;&#10;自動的に生成された説明">
            <a:extLst>
              <a:ext uri="{FF2B5EF4-FFF2-40B4-BE49-F238E27FC236}">
                <a16:creationId xmlns:a16="http://schemas.microsoft.com/office/drawing/2014/main" id="{F2D2887A-06FF-23B6-CE92-0D4F96E29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3" b="406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82" name="Rectangle 64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-234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66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534655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1DEF477-8888-4704-2589-74086CE0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2306963"/>
            <a:ext cx="10672316" cy="44035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 sz="5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最初はみんな</a:t>
            </a:r>
            <a:br>
              <a:rPr kumimoji="1" lang="en-US" altLang="ja-JP" sz="5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br>
              <a:rPr kumimoji="1" lang="en-US" altLang="ja-JP" sz="5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5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いろんな不安を</a:t>
            </a:r>
            <a:br>
              <a:rPr kumimoji="1" lang="en-US" altLang="ja-JP" sz="5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br>
              <a:rPr kumimoji="1" lang="en-US" altLang="ja-JP" sz="5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5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抱えてます。</a:t>
            </a:r>
          </a:p>
        </p:txBody>
      </p:sp>
    </p:spTree>
    <p:extLst>
      <p:ext uri="{BB962C8B-B14F-4D97-AF65-F5344CB8AC3E}">
        <p14:creationId xmlns:p14="http://schemas.microsoft.com/office/powerpoint/2010/main" val="89060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D5159F-7CDE-FD2A-DCF3-95A83FD5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589190-5274-4B02-DA10-3612435BB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097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コンテンツ プレースホルダー 4" descr="屋外, 座る, ベンチ, 木製 が含まれている画像&#10;&#10;自動的に生成された説明">
            <a:extLst>
              <a:ext uri="{FF2B5EF4-FFF2-40B4-BE49-F238E27FC236}">
                <a16:creationId xmlns:a16="http://schemas.microsoft.com/office/drawing/2014/main" id="{9D094C89-4864-0EC9-8A09-94F2D004B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628CDCA-AC99-6FFA-6F72-82F3324D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 sz="5100" dirty="0">
                <a:solidFill>
                  <a:srgbClr val="FFFFFF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これは、</a:t>
            </a:r>
            <a:br>
              <a:rPr kumimoji="1" lang="en-US" altLang="ja-JP" sz="5100" dirty="0">
                <a:solidFill>
                  <a:srgbClr val="FFFFFF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5100" dirty="0">
                <a:solidFill>
                  <a:srgbClr val="FFFFFF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自分</a:t>
            </a:r>
            <a:r>
              <a:rPr kumimoji="1" lang="ja-JP" altLang="en-US" sz="5100" dirty="0">
                <a:solidFill>
                  <a:srgbClr val="FFFFFF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の神様と</a:t>
            </a:r>
            <a:br>
              <a:rPr kumimoji="1" lang="en-US" altLang="ja-JP" sz="5100" dirty="0">
                <a:solidFill>
                  <a:srgbClr val="FFFFFF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5100" dirty="0">
                <a:solidFill>
                  <a:srgbClr val="FFFFFF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シンクロする</a:t>
            </a:r>
            <a:br>
              <a:rPr kumimoji="1" lang="en-US" altLang="ja-JP" sz="5100" dirty="0">
                <a:solidFill>
                  <a:srgbClr val="FFFFFF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5100" b="1" dirty="0">
                <a:solidFill>
                  <a:srgbClr val="FFFFFF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「感じるお守り」</a:t>
            </a:r>
            <a:endParaRPr kumimoji="1" lang="en-US" altLang="ja-JP" sz="5100" b="1" dirty="0">
              <a:solidFill>
                <a:srgbClr val="FFFFFF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43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花が咲いている公園&#10;&#10;自動的に生成された説明">
            <a:extLst>
              <a:ext uri="{FF2B5EF4-FFF2-40B4-BE49-F238E27FC236}">
                <a16:creationId xmlns:a16="http://schemas.microsoft.com/office/drawing/2014/main" id="{6D9A0EAD-3C5D-671B-9943-AA34A5E80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6CEAEBF-5AA3-CD17-0535-B852FC1A8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78" y="970671"/>
            <a:ext cx="5387925" cy="1486955"/>
          </a:xfrm>
        </p:spPr>
        <p:txBody>
          <a:bodyPr anchor="b">
            <a:normAutofit/>
          </a:bodyPr>
          <a:lstStyle/>
          <a:p>
            <a:r>
              <a:rPr kumimoji="1" lang="ja-JP" altLang="en-US" sz="4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三位一体開運整え</a:t>
            </a:r>
            <a:br>
              <a:rPr kumimoji="1" lang="en-US" altLang="ja-JP" sz="4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4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プログラム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F4E4F95-8823-B1DA-9AD4-F3255F744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78" y="4220308"/>
            <a:ext cx="5078436" cy="1860755"/>
          </a:xfrm>
        </p:spPr>
        <p:txBody>
          <a:bodyPr>
            <a:normAutofit/>
          </a:bodyPr>
          <a:lstStyle/>
          <a:p>
            <a:pPr algn="l"/>
            <a:endParaRPr kumimoji="1" lang="en-US" altLang="ja-JP" sz="2000" dirty="0"/>
          </a:p>
          <a:p>
            <a:pPr algn="l"/>
            <a:r>
              <a:rPr kumimoji="1" lang="ja-JP" altLang="en-US" sz="21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働くオトナ女子へ、無敵の開運を！！</a:t>
            </a:r>
            <a:br>
              <a:rPr kumimoji="1" lang="en-US" altLang="ja-JP" sz="21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br>
              <a:rPr kumimoji="1" lang="en-US" altLang="ja-JP" sz="21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1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人とお金に愛される</a:t>
            </a:r>
            <a:endParaRPr kumimoji="1" lang="en-US" altLang="ja-JP" sz="21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l"/>
            <a:r>
              <a:rPr lang="ja-JP" altLang="en-US" sz="21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</a:t>
            </a:r>
            <a:r>
              <a:rPr kumimoji="1" lang="ja-JP" altLang="en-US" sz="21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こころとからだのお守り術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41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砂浜, 屋外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FAD71935-C281-B592-FD32-7A69E54A3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4" b="181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8763EAB-1C33-DC3D-23AD-763EAFCD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砂上の城をパワフルな神殿に作り変えよう。</a:t>
            </a: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59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88C104-AEED-C8E8-DC00-311D59D7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6AA052-538D-60BD-A756-5AB7C754A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夢と希望とやる気をもって起業したのに、うまくいかない。</a:t>
            </a:r>
          </a:p>
          <a:p>
            <a:r>
              <a:rPr kumimoji="1" lang="ja-JP" altLang="en-US" dirty="0"/>
              <a:t>巷にあふれるノウハウを片っ端からやってみても結果が出ない。</a:t>
            </a:r>
          </a:p>
          <a:p>
            <a:r>
              <a:rPr kumimoji="1" lang="ja-JP" altLang="en-US" dirty="0"/>
              <a:t>実はその前にやることがあるんです。</a:t>
            </a:r>
          </a:p>
          <a:p>
            <a:r>
              <a:rPr kumimoji="1" lang="ja-JP" altLang="en-US" dirty="0"/>
              <a:t>心と体を整えて、「場」の足元を整える。</a:t>
            </a:r>
          </a:p>
          <a:p>
            <a:r>
              <a:rPr kumimoji="1" lang="ja-JP" altLang="en-US" dirty="0"/>
              <a:t>これで、砂上の城は、パワフルな神殿に変わり</a:t>
            </a:r>
          </a:p>
          <a:p>
            <a:r>
              <a:rPr kumimoji="1" lang="ja-JP" altLang="en-US" dirty="0"/>
              <a:t>注目を集める存在になれる方法です。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451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花が咲いている公園&#10;&#10;自動的に生成された説明">
            <a:extLst>
              <a:ext uri="{FF2B5EF4-FFF2-40B4-BE49-F238E27FC236}">
                <a16:creationId xmlns:a16="http://schemas.microsoft.com/office/drawing/2014/main" id="{6D9A0EAD-3C5D-671B-9943-AA34A5E80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6CEAEBF-5AA3-CD17-0535-B852FC1A8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78" y="970671"/>
            <a:ext cx="5387925" cy="1486955"/>
          </a:xfrm>
        </p:spPr>
        <p:txBody>
          <a:bodyPr anchor="b">
            <a:normAutofit/>
          </a:bodyPr>
          <a:lstStyle/>
          <a:p>
            <a:r>
              <a:rPr kumimoji="1" lang="ja-JP" altLang="en-US" sz="4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三位一体開運整え</a:t>
            </a:r>
            <a:br>
              <a:rPr kumimoji="1" lang="en-US" altLang="ja-JP" sz="4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4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プログラム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F4E4F95-8823-B1DA-9AD4-F3255F744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78" y="4220308"/>
            <a:ext cx="5078436" cy="1860755"/>
          </a:xfrm>
        </p:spPr>
        <p:txBody>
          <a:bodyPr>
            <a:normAutofit/>
          </a:bodyPr>
          <a:lstStyle/>
          <a:p>
            <a:pPr algn="l"/>
            <a:endParaRPr kumimoji="1" lang="en-US" altLang="ja-JP" sz="2000" dirty="0"/>
          </a:p>
          <a:p>
            <a:pPr algn="l"/>
            <a:r>
              <a:rPr kumimoji="1" lang="ja-JP" altLang="en-US" sz="21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働くオトナ女子へ、無敵の開運を！！</a:t>
            </a:r>
            <a:br>
              <a:rPr kumimoji="1" lang="en-US" altLang="ja-JP" sz="21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br>
              <a:rPr kumimoji="1" lang="en-US" altLang="ja-JP" sz="21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1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人とお金に愛される</a:t>
            </a:r>
            <a:endParaRPr kumimoji="1" lang="en-US" altLang="ja-JP" sz="21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l"/>
            <a:r>
              <a:rPr lang="ja-JP" altLang="en-US" sz="21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</a:t>
            </a:r>
            <a:r>
              <a:rPr kumimoji="1" lang="ja-JP" altLang="en-US" sz="21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こころとからだのお守り術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4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925</Words>
  <Application>Microsoft Office PowerPoint</Application>
  <PresentationFormat>ワイド画面</PresentationFormat>
  <Paragraphs>99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5" baseType="lpstr">
      <vt:lpstr>BIZ UDP明朝 Medium</vt:lpstr>
      <vt:lpstr>游ゴシック</vt:lpstr>
      <vt:lpstr>游ゴシック Light</vt:lpstr>
      <vt:lpstr>游明朝</vt:lpstr>
      <vt:lpstr>Arial</vt:lpstr>
      <vt:lpstr>Calibri</vt:lpstr>
      <vt:lpstr>Office テーマ</vt:lpstr>
      <vt:lpstr>あなたの起業を失敗させない ３つの秘訣 </vt:lpstr>
      <vt:lpstr>ちょっと勇気を出せば起業できる「今」</vt:lpstr>
      <vt:lpstr>最初はみんな  いろんな不安を  抱えてます。</vt:lpstr>
      <vt:lpstr>PowerPoint プレゼンテーション</vt:lpstr>
      <vt:lpstr>これは、 自分の神様と シンクロする 「感じるお守り」</vt:lpstr>
      <vt:lpstr>三位一体開運整え プログラム</vt:lpstr>
      <vt:lpstr>砂上の城をパワフルな神殿に作り変えよう。</vt:lpstr>
      <vt:lpstr>PowerPoint プレゼンテーション</vt:lpstr>
      <vt:lpstr>三位一体開運整え プログラム</vt:lpstr>
      <vt:lpstr>絶対的な開運を</vt:lpstr>
      <vt:lpstr>PowerPoint プレゼンテーション</vt:lpstr>
      <vt:lpstr>無駄なエネルギーを使っていられるほど、人生って長くない</vt:lpstr>
      <vt:lpstr>PowerPoint プレゼンテーション</vt:lpstr>
      <vt:lpstr>そして、私は確信した。</vt:lpstr>
      <vt:lpstr>PowerPoint プレゼンテーション</vt:lpstr>
      <vt:lpstr>思考の適正化×運気の最大化</vt:lpstr>
      <vt:lpstr>PowerPoint プレゼンテーション</vt:lpstr>
      <vt:lpstr>PowerPoint プレゼンテーション</vt:lpstr>
      <vt:lpstr>本当のあなたのもっと奥にある「核」を最大に発揮する方法</vt:lpstr>
      <vt:lpstr>運気を変える９つのバイオリズムパターン </vt:lpstr>
      <vt:lpstr>欲しい運気を取りに行って思い通りの展開を作る </vt:lpstr>
      <vt:lpstr>身体を攻撃するストレスを消去する </vt:lpstr>
      <vt:lpstr>環境を整えて、パワフルなエネルギーの中で生活する</vt:lpstr>
      <vt:lpstr>あなただけのお守りアイテム＆厄除けアイテムを見つける </vt:lpstr>
      <vt:lpstr>お申し込み方法</vt:lpstr>
      <vt:lpstr>　　夢と希望とやる気をもって  起業したのに   なんか違う・・・・ </vt:lpstr>
      <vt:lpstr>一緒に夢を現実にしよう</vt:lpstr>
      <vt:lpstr>三位一体開運整え プログラム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三位一体開運整え プログラム</dc:title>
  <dc:creator>直美 土志田</dc:creator>
  <cp:lastModifiedBy>直美 土志田</cp:lastModifiedBy>
  <cp:revision>1</cp:revision>
  <dcterms:created xsi:type="dcterms:W3CDTF">2022-12-24T03:42:51Z</dcterms:created>
  <dcterms:modified xsi:type="dcterms:W3CDTF">2023-04-11T15:34:50Z</dcterms:modified>
</cp:coreProperties>
</file>